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3" r:id="rId2"/>
    <p:sldMasterId id="2147483876" r:id="rId3"/>
    <p:sldMasterId id="2147483896" r:id="rId4"/>
    <p:sldMasterId id="2147483918" r:id="rId5"/>
    <p:sldMasterId id="2147483943" r:id="rId6"/>
  </p:sldMasterIdLst>
  <p:notesMasterIdLst>
    <p:notesMasterId r:id="rId18"/>
  </p:notesMasterIdLst>
  <p:handoutMasterIdLst>
    <p:handoutMasterId r:id="rId19"/>
  </p:handoutMasterIdLst>
  <p:sldIdLst>
    <p:sldId id="469" r:id="rId7"/>
    <p:sldId id="540" r:id="rId8"/>
    <p:sldId id="541" r:id="rId9"/>
    <p:sldId id="547" r:id="rId10"/>
    <p:sldId id="548" r:id="rId11"/>
    <p:sldId id="549" r:id="rId12"/>
    <p:sldId id="545" r:id="rId13"/>
    <p:sldId id="544" r:id="rId14"/>
    <p:sldId id="543" r:id="rId15"/>
    <p:sldId id="533" r:id="rId16"/>
    <p:sldId id="15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09" autoAdjust="0"/>
    <p:restoredTop sz="94660"/>
  </p:normalViewPr>
  <p:slideViewPr>
    <p:cSldViewPr snapToGrid="0">
      <p:cViewPr varScale="1">
        <p:scale>
          <a:sx n="65" d="100"/>
          <a:sy n="65" d="100"/>
        </p:scale>
        <p:origin x="930" y="66"/>
      </p:cViewPr>
      <p:guideLst/>
    </p:cSldViewPr>
  </p:slideViewPr>
  <p:notesTextViewPr>
    <p:cViewPr>
      <p:scale>
        <a:sx n="1" d="1"/>
        <a:sy n="1" d="1"/>
      </p:scale>
      <p:origin x="0" y="0"/>
    </p:cViewPr>
  </p:notesTextViewPr>
  <p:notesViewPr>
    <p:cSldViewPr snapToGrid="0">
      <p:cViewPr varScale="1">
        <p:scale>
          <a:sx n="59" d="100"/>
          <a:sy n="59" d="100"/>
        </p:scale>
        <p:origin x="193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D5B60C-6FE5-8316-9221-FCAABEE255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155A3B-A199-1EAC-F89C-331507AB4F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A3E6EF-0F98-4876-9863-D758001CC878}" type="datetimeFigureOut">
              <a:rPr lang="en-US" smtClean="0"/>
              <a:t>5/14/2024</a:t>
            </a:fld>
            <a:endParaRPr lang="en-US"/>
          </a:p>
        </p:txBody>
      </p:sp>
      <p:sp>
        <p:nvSpPr>
          <p:cNvPr id="4" name="Footer Placeholder 3">
            <a:extLst>
              <a:ext uri="{FF2B5EF4-FFF2-40B4-BE49-F238E27FC236}">
                <a16:creationId xmlns:a16="http://schemas.microsoft.com/office/drawing/2014/main" id="{12BD0299-B24E-0643-9CA9-21054CBF64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EE18BE-69D3-F549-D4ED-88C0E82DD3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E02CBF-B1B9-44F2-B0B1-FEF3C92C98F9}" type="slidenum">
              <a:rPr lang="en-US" smtClean="0"/>
              <a:t>‹#›</a:t>
            </a:fld>
            <a:endParaRPr lang="en-US"/>
          </a:p>
        </p:txBody>
      </p:sp>
    </p:spTree>
    <p:extLst>
      <p:ext uri="{BB962C8B-B14F-4D97-AF65-F5344CB8AC3E}">
        <p14:creationId xmlns:p14="http://schemas.microsoft.com/office/powerpoint/2010/main" val="527312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1A4BE-A287-45DE-892A-B31A5B560ACD}"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0626F-77E8-45C0-92ED-6BEB290130D1}" type="slidenum">
              <a:rPr lang="en-US" smtClean="0"/>
              <a:t>‹#›</a:t>
            </a:fld>
            <a:endParaRPr lang="en-US"/>
          </a:p>
        </p:txBody>
      </p:sp>
    </p:spTree>
    <p:extLst>
      <p:ext uri="{BB962C8B-B14F-4D97-AF65-F5344CB8AC3E}">
        <p14:creationId xmlns:p14="http://schemas.microsoft.com/office/powerpoint/2010/main" val="253051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92C9E39-4DAD-BDE7-1C5D-912EE9DA0C9F}"/>
              </a:ext>
            </a:extLst>
          </p:cNvPr>
          <p:cNvSpPr>
            <a:spLocks noGrp="1"/>
          </p:cNvSpPr>
          <p:nvPr>
            <p:ph type="pic" sz="quarter" idx="15" hasCustomPrompt="1"/>
          </p:nvPr>
        </p:nvSpPr>
        <p:spPr>
          <a:xfrm>
            <a:off x="0" y="0"/>
            <a:ext cx="12192000" cy="3541486"/>
          </a:xfrm>
          <a:custGeom>
            <a:avLst/>
            <a:gdLst>
              <a:gd name="connsiteX0" fmla="*/ 0 w 12192000"/>
              <a:gd name="connsiteY0" fmla="*/ 0 h 3541486"/>
              <a:gd name="connsiteX1" fmla="*/ 12192000 w 12192000"/>
              <a:gd name="connsiteY1" fmla="*/ 0 h 3541486"/>
              <a:gd name="connsiteX2" fmla="*/ 12192000 w 12192000"/>
              <a:gd name="connsiteY2" fmla="*/ 3541486 h 3541486"/>
              <a:gd name="connsiteX3" fmla="*/ 0 w 12192000"/>
              <a:gd name="connsiteY3" fmla="*/ 3541486 h 3541486"/>
            </a:gdLst>
            <a:ahLst/>
            <a:cxnLst>
              <a:cxn ang="0">
                <a:pos x="connsiteX0" y="connsiteY0"/>
              </a:cxn>
              <a:cxn ang="0">
                <a:pos x="connsiteX1" y="connsiteY1"/>
              </a:cxn>
              <a:cxn ang="0">
                <a:pos x="connsiteX2" y="connsiteY2"/>
              </a:cxn>
              <a:cxn ang="0">
                <a:pos x="connsiteX3" y="connsiteY3"/>
              </a:cxn>
            </a:cxnLst>
            <a:rect l="l" t="t" r="r" b="b"/>
            <a:pathLst>
              <a:path w="12192000" h="3541486">
                <a:moveTo>
                  <a:pt x="0" y="0"/>
                </a:moveTo>
                <a:lnTo>
                  <a:pt x="12192000" y="0"/>
                </a:lnTo>
                <a:lnTo>
                  <a:pt x="12192000" y="3541486"/>
                </a:lnTo>
                <a:lnTo>
                  <a:pt x="0" y="3541486"/>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02619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A5F8E63-10E7-D30B-691F-DA4170E4F471}"/>
              </a:ext>
            </a:extLst>
          </p:cNvPr>
          <p:cNvSpPr>
            <a:spLocks noGrp="1"/>
          </p:cNvSpPr>
          <p:nvPr>
            <p:ph type="pic" sz="quarter" idx="16" hasCustomPrompt="1"/>
          </p:nvPr>
        </p:nvSpPr>
        <p:spPr>
          <a:xfrm>
            <a:off x="733535" y="2536724"/>
            <a:ext cx="3544726" cy="4321277"/>
          </a:xfrm>
          <a:custGeom>
            <a:avLst/>
            <a:gdLst>
              <a:gd name="connsiteX0" fmla="*/ 0 w 3544726"/>
              <a:gd name="connsiteY0" fmla="*/ 0 h 4321277"/>
              <a:gd name="connsiteX1" fmla="*/ 3544726 w 3544726"/>
              <a:gd name="connsiteY1" fmla="*/ 0 h 4321277"/>
              <a:gd name="connsiteX2" fmla="*/ 3544726 w 3544726"/>
              <a:gd name="connsiteY2" fmla="*/ 4321277 h 4321277"/>
              <a:gd name="connsiteX3" fmla="*/ 0 w 3544726"/>
              <a:gd name="connsiteY3" fmla="*/ 4321277 h 4321277"/>
            </a:gdLst>
            <a:ahLst/>
            <a:cxnLst>
              <a:cxn ang="0">
                <a:pos x="connsiteX0" y="connsiteY0"/>
              </a:cxn>
              <a:cxn ang="0">
                <a:pos x="connsiteX1" y="connsiteY1"/>
              </a:cxn>
              <a:cxn ang="0">
                <a:pos x="connsiteX2" y="connsiteY2"/>
              </a:cxn>
              <a:cxn ang="0">
                <a:pos x="connsiteX3" y="connsiteY3"/>
              </a:cxn>
            </a:cxnLst>
            <a:rect l="l" t="t" r="r" b="b"/>
            <a:pathLst>
              <a:path w="3544726" h="4321277">
                <a:moveTo>
                  <a:pt x="0" y="0"/>
                </a:moveTo>
                <a:lnTo>
                  <a:pt x="3544726" y="0"/>
                </a:lnTo>
                <a:lnTo>
                  <a:pt x="3544726" y="4321277"/>
                </a:lnTo>
                <a:lnTo>
                  <a:pt x="0" y="432127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5" name="Picture Placeholder 4">
            <a:extLst>
              <a:ext uri="{FF2B5EF4-FFF2-40B4-BE49-F238E27FC236}">
                <a16:creationId xmlns:a16="http://schemas.microsoft.com/office/drawing/2014/main" id="{7FAFD777-8960-0E5C-7CC0-10DAF63BA4E2}"/>
              </a:ext>
            </a:extLst>
          </p:cNvPr>
          <p:cNvSpPr>
            <a:spLocks noGrp="1"/>
          </p:cNvSpPr>
          <p:nvPr>
            <p:ph type="pic" sz="quarter" idx="17" hasCustomPrompt="1"/>
          </p:nvPr>
        </p:nvSpPr>
        <p:spPr>
          <a:xfrm>
            <a:off x="4735941" y="2536723"/>
            <a:ext cx="3878774" cy="1730477"/>
          </a:xfrm>
          <a:custGeom>
            <a:avLst/>
            <a:gdLst>
              <a:gd name="connsiteX0" fmla="*/ 0 w 3878774"/>
              <a:gd name="connsiteY0" fmla="*/ 0 h 1730477"/>
              <a:gd name="connsiteX1" fmla="*/ 3878774 w 3878774"/>
              <a:gd name="connsiteY1" fmla="*/ 0 h 1730477"/>
              <a:gd name="connsiteX2" fmla="*/ 3878774 w 3878774"/>
              <a:gd name="connsiteY2" fmla="*/ 1730477 h 1730477"/>
              <a:gd name="connsiteX3" fmla="*/ 0 w 3878774"/>
              <a:gd name="connsiteY3" fmla="*/ 1730477 h 1730477"/>
            </a:gdLst>
            <a:ahLst/>
            <a:cxnLst>
              <a:cxn ang="0">
                <a:pos x="connsiteX0" y="connsiteY0"/>
              </a:cxn>
              <a:cxn ang="0">
                <a:pos x="connsiteX1" y="connsiteY1"/>
              </a:cxn>
              <a:cxn ang="0">
                <a:pos x="connsiteX2" y="connsiteY2"/>
              </a:cxn>
              <a:cxn ang="0">
                <a:pos x="connsiteX3" y="connsiteY3"/>
              </a:cxn>
            </a:cxnLst>
            <a:rect l="l" t="t" r="r" b="b"/>
            <a:pathLst>
              <a:path w="3878774" h="1730477">
                <a:moveTo>
                  <a:pt x="0" y="0"/>
                </a:moveTo>
                <a:lnTo>
                  <a:pt x="3878774" y="0"/>
                </a:lnTo>
                <a:lnTo>
                  <a:pt x="3878774" y="1730477"/>
                </a:lnTo>
                <a:lnTo>
                  <a:pt x="0" y="173047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32463582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2476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06E47833-EA54-4B75-BE6B-4C9356A97732}"/>
              </a:ext>
            </a:extLst>
          </p:cNvPr>
          <p:cNvSpPr>
            <a:spLocks noGrp="1"/>
          </p:cNvSpPr>
          <p:nvPr>
            <p:ph type="pic" sz="quarter" idx="11" hasCustomPrompt="1"/>
          </p:nvPr>
        </p:nvSpPr>
        <p:spPr>
          <a:xfrm>
            <a:off x="7489153" y="830338"/>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5" name="Picture Placeholder 9">
            <a:extLst>
              <a:ext uri="{FF2B5EF4-FFF2-40B4-BE49-F238E27FC236}">
                <a16:creationId xmlns:a16="http://schemas.microsoft.com/office/drawing/2014/main" id="{BFAA4E01-2BD5-4B03-88A7-337F27D418F3}"/>
              </a:ext>
            </a:extLst>
          </p:cNvPr>
          <p:cNvSpPr>
            <a:spLocks noGrp="1"/>
          </p:cNvSpPr>
          <p:nvPr>
            <p:ph type="pic" sz="quarter" idx="12" hasCustomPrompt="1"/>
          </p:nvPr>
        </p:nvSpPr>
        <p:spPr>
          <a:xfrm>
            <a:off x="5303513" y="830338"/>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6" name="Picture Placeholder 9">
            <a:extLst>
              <a:ext uri="{FF2B5EF4-FFF2-40B4-BE49-F238E27FC236}">
                <a16:creationId xmlns:a16="http://schemas.microsoft.com/office/drawing/2014/main" id="{73E4E795-5EEE-4740-A183-83C37E7CE5B8}"/>
              </a:ext>
            </a:extLst>
          </p:cNvPr>
          <p:cNvSpPr>
            <a:spLocks noGrp="1"/>
          </p:cNvSpPr>
          <p:nvPr>
            <p:ph type="pic" sz="quarter" idx="13" hasCustomPrompt="1"/>
          </p:nvPr>
        </p:nvSpPr>
        <p:spPr>
          <a:xfrm>
            <a:off x="3117873" y="830337"/>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9">
            <a:extLst>
              <a:ext uri="{FF2B5EF4-FFF2-40B4-BE49-F238E27FC236}">
                <a16:creationId xmlns:a16="http://schemas.microsoft.com/office/drawing/2014/main" id="{7B740AC6-8F21-4A94-839D-C0FFBF79FA28}"/>
              </a:ext>
            </a:extLst>
          </p:cNvPr>
          <p:cNvSpPr>
            <a:spLocks noGrp="1"/>
          </p:cNvSpPr>
          <p:nvPr>
            <p:ph type="pic" sz="quarter" idx="14" hasCustomPrompt="1"/>
          </p:nvPr>
        </p:nvSpPr>
        <p:spPr>
          <a:xfrm>
            <a:off x="932233" y="830336"/>
            <a:ext cx="3082244" cy="2677425"/>
          </a:xfrm>
          <a:prstGeom prst="parallelogram">
            <a:avLst>
              <a:gd name="adj" fmla="val 38849"/>
            </a:avLst>
          </a:prstGeom>
          <a:solidFill>
            <a:schemeClr val="bg1">
              <a:lumMod val="95000"/>
            </a:schemeClr>
          </a:solidFill>
        </p:spPr>
        <p:txBody>
          <a:bodyPr tIns="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Tree>
    <p:extLst>
      <p:ext uri="{BB962C8B-B14F-4D97-AF65-F5344CB8AC3E}">
        <p14:creationId xmlns:p14="http://schemas.microsoft.com/office/powerpoint/2010/main" val="3456413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5990891-A407-4083-90D9-EDB81A1D2836}"/>
              </a:ext>
            </a:extLst>
          </p:cNvPr>
          <p:cNvSpPr>
            <a:spLocks noGrp="1"/>
          </p:cNvSpPr>
          <p:nvPr>
            <p:ph type="pic" idx="10" hasCustomPrompt="1"/>
          </p:nvPr>
        </p:nvSpPr>
        <p:spPr>
          <a:xfrm>
            <a:off x="687337" y="1254229"/>
            <a:ext cx="11504663" cy="2995555"/>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5683239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3996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052B485F-EA15-4698-9895-28C209313AFC}"/>
              </a:ext>
            </a:extLst>
          </p:cNvPr>
          <p:cNvSpPr/>
          <p:nvPr userDrawn="1"/>
        </p:nvSpPr>
        <p:spPr>
          <a:xfrm>
            <a:off x="1" y="2060849"/>
            <a:ext cx="4190267" cy="17285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3" name="Rectangle 16">
            <a:extLst>
              <a:ext uri="{FF2B5EF4-FFF2-40B4-BE49-F238E27FC236}">
                <a16:creationId xmlns:a16="http://schemas.microsoft.com/office/drawing/2014/main" id="{CC4FB6C6-B749-4587-B3B4-09BD00EBAAF6}"/>
              </a:ext>
            </a:extLst>
          </p:cNvPr>
          <p:cNvSpPr/>
          <p:nvPr userDrawn="1"/>
        </p:nvSpPr>
        <p:spPr>
          <a:xfrm>
            <a:off x="7769438" y="3261741"/>
            <a:ext cx="4422562" cy="17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4" name="Graphic 14">
            <a:extLst>
              <a:ext uri="{FF2B5EF4-FFF2-40B4-BE49-F238E27FC236}">
                <a16:creationId xmlns:a16="http://schemas.microsoft.com/office/drawing/2014/main" id="{ED2B33C8-78A4-4ABB-938C-C8B4EF619B0B}"/>
              </a:ext>
            </a:extLst>
          </p:cNvPr>
          <p:cNvGrpSpPr/>
          <p:nvPr userDrawn="1"/>
        </p:nvGrpSpPr>
        <p:grpSpPr>
          <a:xfrm>
            <a:off x="4057675" y="1772818"/>
            <a:ext cx="3867113" cy="3041550"/>
            <a:chOff x="2444748" y="555044"/>
            <a:chExt cx="7282046" cy="5727455"/>
          </a:xfrm>
        </p:grpSpPr>
        <p:sp>
          <p:nvSpPr>
            <p:cNvPr id="5" name="Freeform: Shape 5">
              <a:extLst>
                <a:ext uri="{FF2B5EF4-FFF2-40B4-BE49-F238E27FC236}">
                  <a16:creationId xmlns:a16="http://schemas.microsoft.com/office/drawing/2014/main" id="{DEC648F6-8D3C-49A7-9CD4-F134D31A0B76}"/>
                </a:ext>
              </a:extLst>
            </p:cNvPr>
            <p:cNvSpPr/>
            <p:nvPr/>
          </p:nvSpPr>
          <p:spPr>
            <a:xfrm>
              <a:off x="4964692"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6" name="Freeform: Shape 6">
              <a:extLst>
                <a:ext uri="{FF2B5EF4-FFF2-40B4-BE49-F238E27FC236}">
                  <a16:creationId xmlns:a16="http://schemas.microsoft.com/office/drawing/2014/main" id="{657002FD-B659-4676-A5F3-CD98885D52FE}"/>
                </a:ext>
              </a:extLst>
            </p:cNvPr>
            <p:cNvSpPr/>
            <p:nvPr/>
          </p:nvSpPr>
          <p:spPr>
            <a:xfrm>
              <a:off x="2444748" y="555044"/>
              <a:ext cx="7282046"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7" name="Freeform: Shape 7">
              <a:extLst>
                <a:ext uri="{FF2B5EF4-FFF2-40B4-BE49-F238E27FC236}">
                  <a16:creationId xmlns:a16="http://schemas.microsoft.com/office/drawing/2014/main" id="{9F59F015-3FBC-4C5E-83BB-CDEF4CC3D12A}"/>
                </a:ext>
              </a:extLst>
            </p:cNvPr>
            <p:cNvSpPr/>
            <p:nvPr/>
          </p:nvSpPr>
          <p:spPr>
            <a:xfrm>
              <a:off x="8706598" y="5435656"/>
              <a:ext cx="490924"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8" name="Freeform: Shape 8">
              <a:extLst>
                <a:ext uri="{FF2B5EF4-FFF2-40B4-BE49-F238E27FC236}">
                  <a16:creationId xmlns:a16="http://schemas.microsoft.com/office/drawing/2014/main" id="{6F0F37F5-F7D4-4A15-B23E-F44504BFE495}"/>
                </a:ext>
              </a:extLst>
            </p:cNvPr>
            <p:cNvSpPr/>
            <p:nvPr/>
          </p:nvSpPr>
          <p:spPr>
            <a:xfrm>
              <a:off x="2481568" y="595956"/>
              <a:ext cx="7200227"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 name="Freeform: Shape 9">
              <a:extLst>
                <a:ext uri="{FF2B5EF4-FFF2-40B4-BE49-F238E27FC236}">
                  <a16:creationId xmlns:a16="http://schemas.microsoft.com/office/drawing/2014/main" id="{C717899C-A9F8-4538-B189-1D93A0ADE242}"/>
                </a:ext>
              </a:extLst>
            </p:cNvPr>
            <p:cNvSpPr/>
            <p:nvPr/>
          </p:nvSpPr>
          <p:spPr>
            <a:xfrm>
              <a:off x="4968920"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0" name="Freeform: Shape 10">
              <a:extLst>
                <a:ext uri="{FF2B5EF4-FFF2-40B4-BE49-F238E27FC236}">
                  <a16:creationId xmlns:a16="http://schemas.microsoft.com/office/drawing/2014/main" id="{AF681879-E332-4667-A3DD-D285370C6011}"/>
                </a:ext>
              </a:extLst>
            </p:cNvPr>
            <p:cNvSpPr/>
            <p:nvPr/>
          </p:nvSpPr>
          <p:spPr>
            <a:xfrm>
              <a:off x="2481568" y="4903820"/>
              <a:ext cx="7200227"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1" name="Freeform: Shape 11">
              <a:extLst>
                <a:ext uri="{FF2B5EF4-FFF2-40B4-BE49-F238E27FC236}">
                  <a16:creationId xmlns:a16="http://schemas.microsoft.com/office/drawing/2014/main" id="{D975E02C-E219-40F8-B258-7BB8FDEB2479}"/>
                </a:ext>
              </a:extLst>
            </p:cNvPr>
            <p:cNvSpPr/>
            <p:nvPr/>
          </p:nvSpPr>
          <p:spPr>
            <a:xfrm>
              <a:off x="2747714" y="910966"/>
              <a:ext cx="6676114"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2" name="Freeform: Shape 12">
              <a:extLst>
                <a:ext uri="{FF2B5EF4-FFF2-40B4-BE49-F238E27FC236}">
                  <a16:creationId xmlns:a16="http://schemas.microsoft.com/office/drawing/2014/main" id="{258962D9-524F-42E6-AA6E-C9B50F490963}"/>
                </a:ext>
              </a:extLst>
            </p:cNvPr>
            <p:cNvSpPr/>
            <p:nvPr/>
          </p:nvSpPr>
          <p:spPr>
            <a:xfrm>
              <a:off x="5654591" y="939517"/>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3" name="그림 개체 틀 2">
            <a:extLst>
              <a:ext uri="{FF2B5EF4-FFF2-40B4-BE49-F238E27FC236}">
                <a16:creationId xmlns:a16="http://schemas.microsoft.com/office/drawing/2014/main" id="{D60EF0F3-CB71-4497-9834-6FEE9CF6934E}"/>
              </a:ext>
            </a:extLst>
          </p:cNvPr>
          <p:cNvSpPr>
            <a:spLocks noGrp="1"/>
          </p:cNvSpPr>
          <p:nvPr>
            <p:ph type="pic" sz="quarter" idx="43" hasCustomPrompt="1"/>
          </p:nvPr>
        </p:nvSpPr>
        <p:spPr>
          <a:xfrm>
            <a:off x="4203257" y="1895562"/>
            <a:ext cx="3599245" cy="2121485"/>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defRPr>
            </a:lvl1pPr>
          </a:lstStyle>
          <a:p>
            <a:r>
              <a:rPr lang="en-US" altLang="ko-KR" dirty="0"/>
              <a:t>Place Your Picture Here And Send To Back</a:t>
            </a:r>
            <a:endParaRPr lang="ko-KR" altLang="en-US" dirty="0"/>
          </a:p>
        </p:txBody>
      </p:sp>
      <p:sp>
        <p:nvSpPr>
          <p:cNvPr id="14" name="그림 개체 틀 2">
            <a:extLst>
              <a:ext uri="{FF2B5EF4-FFF2-40B4-BE49-F238E27FC236}">
                <a16:creationId xmlns:a16="http://schemas.microsoft.com/office/drawing/2014/main" id="{A24ADF49-0093-4BF3-A045-0F3461FBDF88}"/>
              </a:ext>
            </a:extLst>
          </p:cNvPr>
          <p:cNvSpPr>
            <a:spLocks noGrp="1"/>
          </p:cNvSpPr>
          <p:nvPr>
            <p:ph type="pic" sz="quarter" idx="42" hasCustomPrompt="1"/>
          </p:nvPr>
        </p:nvSpPr>
        <p:spPr>
          <a:xfrm>
            <a:off x="7114449" y="3260426"/>
            <a:ext cx="1045514" cy="172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5" name="Text Placeholder 9">
            <a:extLst>
              <a:ext uri="{FF2B5EF4-FFF2-40B4-BE49-F238E27FC236}">
                <a16:creationId xmlns:a16="http://schemas.microsoft.com/office/drawing/2014/main" id="{3A154447-C4FE-4332-8D76-49A02E250B3A}"/>
              </a:ext>
            </a:extLst>
          </p:cNvPr>
          <p:cNvSpPr>
            <a:spLocks noGrp="1"/>
          </p:cNvSpPr>
          <p:nvPr>
            <p:ph type="body" sz="quarter" idx="10" hasCustomPrompt="1"/>
          </p:nvPr>
        </p:nvSpPr>
        <p:spPr>
          <a:xfrm>
            <a:off x="323529" y="31363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836973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874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90C146F8-785E-4357-89E6-5E2DAB1904A7}"/>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그림 개체 틀 2">
            <a:extLst>
              <a:ext uri="{FF2B5EF4-FFF2-40B4-BE49-F238E27FC236}">
                <a16:creationId xmlns:a16="http://schemas.microsoft.com/office/drawing/2014/main" id="{FA8684E8-EFC5-4377-9100-E2ABBB9E5E71}"/>
              </a:ext>
            </a:extLst>
          </p:cNvPr>
          <p:cNvSpPr>
            <a:spLocks noGrp="1"/>
          </p:cNvSpPr>
          <p:nvPr>
            <p:ph type="pic" sz="quarter" idx="11" hasCustomPrompt="1"/>
          </p:nvPr>
        </p:nvSpPr>
        <p:spPr>
          <a:xfrm>
            <a:off x="0" y="1713554"/>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179553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462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878F75C-38C4-446A-B23A-06334235612F}"/>
              </a:ext>
            </a:extLst>
          </p:cNvPr>
          <p:cNvSpPr>
            <a:spLocks noGrp="1"/>
          </p:cNvSpPr>
          <p:nvPr>
            <p:ph type="pic" idx="11" hasCustomPrompt="1"/>
          </p:nvPr>
        </p:nvSpPr>
        <p:spPr>
          <a:xfrm>
            <a:off x="646094" y="1"/>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4C0D4A67-1414-47F5-B5C1-3185747F7D5F}"/>
              </a:ext>
            </a:extLst>
          </p:cNvPr>
          <p:cNvSpPr>
            <a:spLocks noGrp="1"/>
          </p:cNvSpPr>
          <p:nvPr>
            <p:ph type="pic" idx="12" hasCustomPrompt="1"/>
          </p:nvPr>
        </p:nvSpPr>
        <p:spPr>
          <a:xfrm>
            <a:off x="646094" y="5208103"/>
            <a:ext cx="3901012" cy="1649896"/>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980721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15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D55774-7322-405D-014D-8BD5B1DBD8A2}"/>
              </a:ext>
            </a:extLst>
          </p:cNvPr>
          <p:cNvSpPr>
            <a:spLocks noGrp="1"/>
          </p:cNvSpPr>
          <p:nvPr>
            <p:ph type="pic" sz="quarter" idx="16" hasCustomPrompt="1"/>
          </p:nvPr>
        </p:nvSpPr>
        <p:spPr>
          <a:xfrm>
            <a:off x="0" y="2266950"/>
            <a:ext cx="5524500" cy="4591050"/>
          </a:xfrm>
          <a:custGeom>
            <a:avLst/>
            <a:gdLst>
              <a:gd name="connsiteX0" fmla="*/ 0 w 5524500"/>
              <a:gd name="connsiteY0" fmla="*/ 0 h 4591050"/>
              <a:gd name="connsiteX1" fmla="*/ 5524500 w 5524500"/>
              <a:gd name="connsiteY1" fmla="*/ 0 h 4591050"/>
              <a:gd name="connsiteX2" fmla="*/ 5524500 w 5524500"/>
              <a:gd name="connsiteY2" fmla="*/ 4591050 h 4591050"/>
              <a:gd name="connsiteX3" fmla="*/ 0 w 5524500"/>
              <a:gd name="connsiteY3" fmla="*/ 4591050 h 4591050"/>
            </a:gdLst>
            <a:ahLst/>
            <a:cxnLst>
              <a:cxn ang="0">
                <a:pos x="connsiteX0" y="connsiteY0"/>
              </a:cxn>
              <a:cxn ang="0">
                <a:pos x="connsiteX1" y="connsiteY1"/>
              </a:cxn>
              <a:cxn ang="0">
                <a:pos x="connsiteX2" y="connsiteY2"/>
              </a:cxn>
              <a:cxn ang="0">
                <a:pos x="connsiteX3" y="connsiteY3"/>
              </a:cxn>
            </a:cxnLst>
            <a:rect l="l" t="t" r="r" b="b"/>
            <a:pathLst>
              <a:path w="5524500" h="4591050">
                <a:moveTo>
                  <a:pt x="0" y="0"/>
                </a:moveTo>
                <a:lnTo>
                  <a:pt x="5524500" y="0"/>
                </a:lnTo>
                <a:lnTo>
                  <a:pt x="5524500" y="4591050"/>
                </a:lnTo>
                <a:lnTo>
                  <a:pt x="0" y="459105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0677909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3AD577DF-DF85-454F-BDBF-23209987934F}"/>
              </a:ext>
            </a:extLst>
          </p:cNvPr>
          <p:cNvGrpSpPr/>
          <p:nvPr userDrawn="1"/>
        </p:nvGrpSpPr>
        <p:grpSpPr>
          <a:xfrm>
            <a:off x="772528" y="2049261"/>
            <a:ext cx="2249349" cy="3954238"/>
            <a:chOff x="4871870" y="1763729"/>
            <a:chExt cx="2448272" cy="4303935"/>
          </a:xfrm>
        </p:grpSpPr>
        <p:grpSp>
          <p:nvGrpSpPr>
            <p:cNvPr id="3" name="Group 3">
              <a:extLst>
                <a:ext uri="{FF2B5EF4-FFF2-40B4-BE49-F238E27FC236}">
                  <a16:creationId xmlns:a16="http://schemas.microsoft.com/office/drawing/2014/main" id="{977273B1-644C-4645-AABB-179031C21461}"/>
                </a:ext>
              </a:extLst>
            </p:cNvPr>
            <p:cNvGrpSpPr/>
            <p:nvPr/>
          </p:nvGrpSpPr>
          <p:grpSpPr>
            <a:xfrm>
              <a:off x="4871870" y="1763729"/>
              <a:ext cx="2448272" cy="4303935"/>
              <a:chOff x="445712" y="1449040"/>
              <a:chExt cx="2113018" cy="3924176"/>
            </a:xfrm>
          </p:grpSpPr>
          <p:sp>
            <p:nvSpPr>
              <p:cNvPr id="5" name="Rounded Rectangle 4">
                <a:extLst>
                  <a:ext uri="{FF2B5EF4-FFF2-40B4-BE49-F238E27FC236}">
                    <a16:creationId xmlns:a16="http://schemas.microsoft.com/office/drawing/2014/main" id="{30E56E3F-48AE-47B3-8C2E-9FD14A7E4A3D}"/>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a:extLst>
                  <a:ext uri="{FF2B5EF4-FFF2-40B4-BE49-F238E27FC236}">
                    <a16:creationId xmlns:a16="http://schemas.microsoft.com/office/drawing/2014/main" id="{B1915F00-E4FB-4F04-A92B-517AC284A98E}"/>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7" name="Group 6">
                <a:extLst>
                  <a:ext uri="{FF2B5EF4-FFF2-40B4-BE49-F238E27FC236}">
                    <a16:creationId xmlns:a16="http://schemas.microsoft.com/office/drawing/2014/main" id="{903D2C95-E196-4FAC-AD62-42DEA2377A73}"/>
                  </a:ext>
                </a:extLst>
              </p:cNvPr>
              <p:cNvGrpSpPr/>
              <p:nvPr userDrawn="1"/>
            </p:nvGrpSpPr>
            <p:grpSpPr>
              <a:xfrm>
                <a:off x="1407705" y="5045834"/>
                <a:ext cx="211967" cy="211967"/>
                <a:chOff x="1549420" y="5712364"/>
                <a:chExt cx="312583" cy="312583"/>
              </a:xfrm>
            </p:grpSpPr>
            <p:sp>
              <p:nvSpPr>
                <p:cNvPr id="8" name="Oval 7">
                  <a:extLst>
                    <a:ext uri="{FF2B5EF4-FFF2-40B4-BE49-F238E27FC236}">
                      <a16:creationId xmlns:a16="http://schemas.microsoft.com/office/drawing/2014/main" id="{8974296E-583C-48DF-91A2-8FFA857C7DED}"/>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ounded Rectangle 8">
                  <a:extLst>
                    <a:ext uri="{FF2B5EF4-FFF2-40B4-BE49-F238E27FC236}">
                      <a16:creationId xmlns:a16="http://schemas.microsoft.com/office/drawing/2014/main" id="{024CA893-4AE4-49A1-8B5D-CD95875B6DAC}"/>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4" name="Picture Placeholder 2">
              <a:extLst>
                <a:ext uri="{FF2B5EF4-FFF2-40B4-BE49-F238E27FC236}">
                  <a16:creationId xmlns:a16="http://schemas.microsoft.com/office/drawing/2014/main" id="{3BB5BB93-F976-4215-A6F1-B0D5EFCEF701}"/>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a:t>Your Picture Here</a:t>
              </a:r>
              <a:endParaRPr lang="ko-KR" altLang="en-US" dirty="0"/>
            </a:p>
          </p:txBody>
        </p:sp>
      </p:grpSp>
      <p:sp>
        <p:nvSpPr>
          <p:cNvPr id="10" name="그림 개체 틀 2">
            <a:extLst>
              <a:ext uri="{FF2B5EF4-FFF2-40B4-BE49-F238E27FC236}">
                <a16:creationId xmlns:a16="http://schemas.microsoft.com/office/drawing/2014/main" id="{3AB80860-A297-4DAD-AAE7-38F186BA6701}"/>
              </a:ext>
            </a:extLst>
          </p:cNvPr>
          <p:cNvSpPr>
            <a:spLocks noGrp="1"/>
          </p:cNvSpPr>
          <p:nvPr>
            <p:ph type="pic" sz="quarter" idx="10" hasCustomPrompt="1"/>
          </p:nvPr>
        </p:nvSpPr>
        <p:spPr>
          <a:xfrm>
            <a:off x="5591176" y="1"/>
            <a:ext cx="6605602" cy="6866390"/>
          </a:xfrm>
          <a:custGeom>
            <a:avLst/>
            <a:gdLst>
              <a:gd name="connsiteX0" fmla="*/ 0 w 4427984"/>
              <a:gd name="connsiteY0" fmla="*/ 0 h 6866389"/>
              <a:gd name="connsiteX1" fmla="*/ 4427984 w 4427984"/>
              <a:gd name="connsiteY1" fmla="*/ 0 h 6866389"/>
              <a:gd name="connsiteX2" fmla="*/ 4427984 w 4427984"/>
              <a:gd name="connsiteY2" fmla="*/ 6866389 h 6866389"/>
              <a:gd name="connsiteX3" fmla="*/ 0 w 4427984"/>
              <a:gd name="connsiteY3" fmla="*/ 6866389 h 6866389"/>
              <a:gd name="connsiteX4" fmla="*/ 0 w 4427984"/>
              <a:gd name="connsiteY4" fmla="*/ 0 h 6866389"/>
              <a:gd name="connsiteX0" fmla="*/ 595618 w 4427984"/>
              <a:gd name="connsiteY0" fmla="*/ 0 h 6883167"/>
              <a:gd name="connsiteX1" fmla="*/ 4427984 w 4427984"/>
              <a:gd name="connsiteY1" fmla="*/ 16778 h 6883167"/>
              <a:gd name="connsiteX2" fmla="*/ 4427984 w 4427984"/>
              <a:gd name="connsiteY2" fmla="*/ 6883167 h 6883167"/>
              <a:gd name="connsiteX3" fmla="*/ 0 w 4427984"/>
              <a:gd name="connsiteY3" fmla="*/ 6883167 h 6883167"/>
              <a:gd name="connsiteX4" fmla="*/ 595618 w 4427984"/>
              <a:gd name="connsiteY4" fmla="*/ 0 h 6883167"/>
              <a:gd name="connsiteX0" fmla="*/ 1258348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258348 w 5090714"/>
              <a:gd name="connsiteY4" fmla="*/ 0 h 6883167"/>
              <a:gd name="connsiteX0" fmla="*/ 1493240 w 5090714"/>
              <a:gd name="connsiteY0" fmla="*/ 0 h 6883167"/>
              <a:gd name="connsiteX1" fmla="*/ 5090714 w 5090714"/>
              <a:gd name="connsiteY1" fmla="*/ 16778 h 6883167"/>
              <a:gd name="connsiteX2" fmla="*/ 5090714 w 5090714"/>
              <a:gd name="connsiteY2" fmla="*/ 6883167 h 6883167"/>
              <a:gd name="connsiteX3" fmla="*/ 0 w 5090714"/>
              <a:gd name="connsiteY3" fmla="*/ 6874779 h 6883167"/>
              <a:gd name="connsiteX4" fmla="*/ 1493240 w 5090714"/>
              <a:gd name="connsiteY4" fmla="*/ 0 h 6883167"/>
              <a:gd name="connsiteX0" fmla="*/ 1459684 w 5090714"/>
              <a:gd name="connsiteY0" fmla="*/ 0 h 6866389"/>
              <a:gd name="connsiteX1" fmla="*/ 5090714 w 5090714"/>
              <a:gd name="connsiteY1" fmla="*/ 0 h 6866389"/>
              <a:gd name="connsiteX2" fmla="*/ 5090714 w 5090714"/>
              <a:gd name="connsiteY2" fmla="*/ 6866389 h 6866389"/>
              <a:gd name="connsiteX3" fmla="*/ 0 w 5090714"/>
              <a:gd name="connsiteY3" fmla="*/ 6858001 h 6866389"/>
              <a:gd name="connsiteX4" fmla="*/ 1459684 w 5090714"/>
              <a:gd name="connsiteY4" fmla="*/ 0 h 6866389"/>
              <a:gd name="connsiteX0" fmla="*/ 1711354 w 5090714"/>
              <a:gd name="connsiteY0" fmla="*/ 0 h 6874778"/>
              <a:gd name="connsiteX1" fmla="*/ 5090714 w 5090714"/>
              <a:gd name="connsiteY1" fmla="*/ 8389 h 6874778"/>
              <a:gd name="connsiteX2" fmla="*/ 5090714 w 5090714"/>
              <a:gd name="connsiteY2" fmla="*/ 6874778 h 6874778"/>
              <a:gd name="connsiteX3" fmla="*/ 0 w 5090714"/>
              <a:gd name="connsiteY3" fmla="*/ 6866390 h 6874778"/>
              <a:gd name="connsiteX4" fmla="*/ 1711354 w 5090714"/>
              <a:gd name="connsiteY4" fmla="*/ 0 h 6874778"/>
              <a:gd name="connsiteX0" fmla="*/ 1937857 w 5317217"/>
              <a:gd name="connsiteY0" fmla="*/ 0 h 6874779"/>
              <a:gd name="connsiteX1" fmla="*/ 5317217 w 5317217"/>
              <a:gd name="connsiteY1" fmla="*/ 8389 h 6874779"/>
              <a:gd name="connsiteX2" fmla="*/ 5317217 w 5317217"/>
              <a:gd name="connsiteY2" fmla="*/ 6874778 h 6874779"/>
              <a:gd name="connsiteX3" fmla="*/ 0 w 5317217"/>
              <a:gd name="connsiteY3" fmla="*/ 6874779 h 6874779"/>
              <a:gd name="connsiteX4" fmla="*/ 1937857 w 5317217"/>
              <a:gd name="connsiteY4" fmla="*/ 0 h 6874779"/>
              <a:gd name="connsiteX0" fmla="*/ 1280632 w 5317217"/>
              <a:gd name="connsiteY0" fmla="*/ 10661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0661 h 6866390"/>
              <a:gd name="connsiteX0" fmla="*/ 1280632 w 5317217"/>
              <a:gd name="connsiteY0" fmla="*/ 1136 h 6866390"/>
              <a:gd name="connsiteX1" fmla="*/ 5317217 w 5317217"/>
              <a:gd name="connsiteY1" fmla="*/ 0 h 6866390"/>
              <a:gd name="connsiteX2" fmla="*/ 5317217 w 5317217"/>
              <a:gd name="connsiteY2" fmla="*/ 6866389 h 6866390"/>
              <a:gd name="connsiteX3" fmla="*/ 0 w 5317217"/>
              <a:gd name="connsiteY3" fmla="*/ 6866390 h 6866390"/>
              <a:gd name="connsiteX4" fmla="*/ 1280632 w 5317217"/>
              <a:gd name="connsiteY4" fmla="*/ 1136 h 6866390"/>
              <a:gd name="connsiteX0" fmla="*/ 1413982 w 5450567"/>
              <a:gd name="connsiteY0" fmla="*/ 1136 h 6866390"/>
              <a:gd name="connsiteX1" fmla="*/ 5450567 w 5450567"/>
              <a:gd name="connsiteY1" fmla="*/ 0 h 6866390"/>
              <a:gd name="connsiteX2" fmla="*/ 5450567 w 5450567"/>
              <a:gd name="connsiteY2" fmla="*/ 6866389 h 6866390"/>
              <a:gd name="connsiteX3" fmla="*/ 0 w 5450567"/>
              <a:gd name="connsiteY3" fmla="*/ 6866390 h 6866390"/>
              <a:gd name="connsiteX4" fmla="*/ 1413982 w 5450567"/>
              <a:gd name="connsiteY4" fmla="*/ 1136 h 686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567" h="6866390">
                <a:moveTo>
                  <a:pt x="1413982" y="1136"/>
                </a:moveTo>
                <a:lnTo>
                  <a:pt x="5450567" y="0"/>
                </a:lnTo>
                <a:lnTo>
                  <a:pt x="5450567" y="6866389"/>
                </a:lnTo>
                <a:lnTo>
                  <a:pt x="0" y="6866390"/>
                </a:lnTo>
                <a:lnTo>
                  <a:pt x="1413982" y="1136"/>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11" name="그림 개체 틀 2">
            <a:extLst>
              <a:ext uri="{FF2B5EF4-FFF2-40B4-BE49-F238E27FC236}">
                <a16:creationId xmlns:a16="http://schemas.microsoft.com/office/drawing/2014/main" id="{5F01346D-41B4-4635-A65B-D14C19699D24}"/>
              </a:ext>
            </a:extLst>
          </p:cNvPr>
          <p:cNvSpPr>
            <a:spLocks noGrp="1"/>
          </p:cNvSpPr>
          <p:nvPr>
            <p:ph type="pic" sz="quarter" idx="14" hasCustomPrompt="1"/>
          </p:nvPr>
        </p:nvSpPr>
        <p:spPr>
          <a:xfrm>
            <a:off x="942863" y="2412995"/>
            <a:ext cx="1918562" cy="318560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87113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554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4CF88C7B-B8EA-43A6-8678-AF268289A155}"/>
              </a:ext>
            </a:extLst>
          </p:cNvPr>
          <p:cNvSpPr>
            <a:spLocks noGrp="1"/>
          </p:cNvSpPr>
          <p:nvPr>
            <p:ph type="pic" sz="quarter" idx="11" hasCustomPrompt="1"/>
          </p:nvPr>
        </p:nvSpPr>
        <p:spPr>
          <a:xfrm>
            <a:off x="0" y="0"/>
            <a:ext cx="12192000" cy="324036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091393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102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4885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7007953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693227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F8F23D-5467-49E5-5703-2BF88894BF89}"/>
              </a:ext>
            </a:extLst>
          </p:cNvPr>
          <p:cNvSpPr>
            <a:spLocks noGrp="1"/>
          </p:cNvSpPr>
          <p:nvPr>
            <p:ph type="pic" sz="quarter" idx="16" hasCustomPrompt="1"/>
          </p:nvPr>
        </p:nvSpPr>
        <p:spPr>
          <a:xfrm>
            <a:off x="0" y="4191000"/>
            <a:ext cx="5361322" cy="2667000"/>
          </a:xfrm>
          <a:custGeom>
            <a:avLst/>
            <a:gdLst>
              <a:gd name="connsiteX0" fmla="*/ 0 w 5361322"/>
              <a:gd name="connsiteY0" fmla="*/ 0 h 2667000"/>
              <a:gd name="connsiteX1" fmla="*/ 5361322 w 5361322"/>
              <a:gd name="connsiteY1" fmla="*/ 0 h 2667000"/>
              <a:gd name="connsiteX2" fmla="*/ 5361322 w 5361322"/>
              <a:gd name="connsiteY2" fmla="*/ 2667000 h 2667000"/>
              <a:gd name="connsiteX3" fmla="*/ 0 w 5361322"/>
              <a:gd name="connsiteY3" fmla="*/ 2667000 h 2667000"/>
            </a:gdLst>
            <a:ahLst/>
            <a:cxnLst>
              <a:cxn ang="0">
                <a:pos x="connsiteX0" y="connsiteY0"/>
              </a:cxn>
              <a:cxn ang="0">
                <a:pos x="connsiteX1" y="connsiteY1"/>
              </a:cxn>
              <a:cxn ang="0">
                <a:pos x="connsiteX2" y="connsiteY2"/>
              </a:cxn>
              <a:cxn ang="0">
                <a:pos x="connsiteX3" y="connsiteY3"/>
              </a:cxn>
            </a:cxnLst>
            <a:rect l="l" t="t" r="r" b="b"/>
            <a:pathLst>
              <a:path w="5361322" h="2667000">
                <a:moveTo>
                  <a:pt x="0" y="0"/>
                </a:moveTo>
                <a:lnTo>
                  <a:pt x="5361322" y="0"/>
                </a:lnTo>
                <a:lnTo>
                  <a:pt x="5361322" y="2667000"/>
                </a:lnTo>
                <a:lnTo>
                  <a:pt x="0" y="26670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366958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D371A4-1CCA-D14E-0980-CA9FD6AC924E}"/>
              </a:ext>
            </a:extLst>
          </p:cNvPr>
          <p:cNvSpPr>
            <a:spLocks noGrp="1"/>
          </p:cNvSpPr>
          <p:nvPr>
            <p:ph type="pic" sz="quarter" idx="16" hasCustomPrompt="1"/>
          </p:nvPr>
        </p:nvSpPr>
        <p:spPr>
          <a:xfrm>
            <a:off x="4210050" y="1020001"/>
            <a:ext cx="4457700" cy="3635480"/>
          </a:xfrm>
          <a:custGeom>
            <a:avLst/>
            <a:gdLst>
              <a:gd name="connsiteX0" fmla="*/ 0 w 4457700"/>
              <a:gd name="connsiteY0" fmla="*/ 0 h 3635480"/>
              <a:gd name="connsiteX1" fmla="*/ 4457700 w 4457700"/>
              <a:gd name="connsiteY1" fmla="*/ 0 h 3635480"/>
              <a:gd name="connsiteX2" fmla="*/ 4457700 w 4457700"/>
              <a:gd name="connsiteY2" fmla="*/ 3635480 h 3635480"/>
              <a:gd name="connsiteX3" fmla="*/ 0 w 4457700"/>
              <a:gd name="connsiteY3" fmla="*/ 3635480 h 3635480"/>
            </a:gdLst>
            <a:ahLst/>
            <a:cxnLst>
              <a:cxn ang="0">
                <a:pos x="connsiteX0" y="connsiteY0"/>
              </a:cxn>
              <a:cxn ang="0">
                <a:pos x="connsiteX1" y="connsiteY1"/>
              </a:cxn>
              <a:cxn ang="0">
                <a:pos x="connsiteX2" y="connsiteY2"/>
              </a:cxn>
              <a:cxn ang="0">
                <a:pos x="connsiteX3" y="connsiteY3"/>
              </a:cxn>
            </a:cxnLst>
            <a:rect l="l" t="t" r="r" b="b"/>
            <a:pathLst>
              <a:path w="4457700" h="3635480">
                <a:moveTo>
                  <a:pt x="0" y="0"/>
                </a:moveTo>
                <a:lnTo>
                  <a:pt x="4457700" y="0"/>
                </a:lnTo>
                <a:lnTo>
                  <a:pt x="4457700" y="3635480"/>
                </a:lnTo>
                <a:lnTo>
                  <a:pt x="0" y="363548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6" name="Picture Placeholder 5">
            <a:extLst>
              <a:ext uri="{FF2B5EF4-FFF2-40B4-BE49-F238E27FC236}">
                <a16:creationId xmlns:a16="http://schemas.microsoft.com/office/drawing/2014/main" id="{DBC670D0-F754-9E69-249B-1D3AD8073248}"/>
              </a:ext>
            </a:extLst>
          </p:cNvPr>
          <p:cNvSpPr>
            <a:spLocks noGrp="1"/>
          </p:cNvSpPr>
          <p:nvPr>
            <p:ph type="pic" sz="quarter" idx="17" hasCustomPrompt="1"/>
          </p:nvPr>
        </p:nvSpPr>
        <p:spPr>
          <a:xfrm>
            <a:off x="9229616" y="1020001"/>
            <a:ext cx="2962385" cy="3635480"/>
          </a:xfrm>
          <a:custGeom>
            <a:avLst/>
            <a:gdLst>
              <a:gd name="connsiteX0" fmla="*/ 0 w 2962385"/>
              <a:gd name="connsiteY0" fmla="*/ 0 h 3635480"/>
              <a:gd name="connsiteX1" fmla="*/ 2962385 w 2962385"/>
              <a:gd name="connsiteY1" fmla="*/ 0 h 3635480"/>
              <a:gd name="connsiteX2" fmla="*/ 2962385 w 2962385"/>
              <a:gd name="connsiteY2" fmla="*/ 3635480 h 3635480"/>
              <a:gd name="connsiteX3" fmla="*/ 0 w 2962385"/>
              <a:gd name="connsiteY3" fmla="*/ 3635480 h 3635480"/>
            </a:gdLst>
            <a:ahLst/>
            <a:cxnLst>
              <a:cxn ang="0">
                <a:pos x="connsiteX0" y="connsiteY0"/>
              </a:cxn>
              <a:cxn ang="0">
                <a:pos x="connsiteX1" y="connsiteY1"/>
              </a:cxn>
              <a:cxn ang="0">
                <a:pos x="connsiteX2" y="connsiteY2"/>
              </a:cxn>
              <a:cxn ang="0">
                <a:pos x="connsiteX3" y="connsiteY3"/>
              </a:cxn>
            </a:cxnLst>
            <a:rect l="l" t="t" r="r" b="b"/>
            <a:pathLst>
              <a:path w="2962385" h="3635480">
                <a:moveTo>
                  <a:pt x="0" y="0"/>
                </a:moveTo>
                <a:lnTo>
                  <a:pt x="2962385" y="0"/>
                </a:lnTo>
                <a:lnTo>
                  <a:pt x="2962385" y="3635480"/>
                </a:lnTo>
                <a:lnTo>
                  <a:pt x="0" y="363548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317720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958B10-8527-ABF7-5591-FF4D46CA703F}"/>
              </a:ext>
            </a:extLst>
          </p:cNvPr>
          <p:cNvSpPr>
            <a:spLocks noGrp="1"/>
          </p:cNvSpPr>
          <p:nvPr>
            <p:ph type="pic" sz="quarter" idx="16" hasCustomPrompt="1"/>
          </p:nvPr>
        </p:nvSpPr>
        <p:spPr>
          <a:xfrm>
            <a:off x="4800600" y="1181100"/>
            <a:ext cx="6858000" cy="2743045"/>
          </a:xfrm>
          <a:custGeom>
            <a:avLst/>
            <a:gdLst>
              <a:gd name="connsiteX0" fmla="*/ 0 w 6858000"/>
              <a:gd name="connsiteY0" fmla="*/ 0 h 2743045"/>
              <a:gd name="connsiteX1" fmla="*/ 6858000 w 6858000"/>
              <a:gd name="connsiteY1" fmla="*/ 0 h 2743045"/>
              <a:gd name="connsiteX2" fmla="*/ 6858000 w 6858000"/>
              <a:gd name="connsiteY2" fmla="*/ 2743045 h 2743045"/>
              <a:gd name="connsiteX3" fmla="*/ 0 w 6858000"/>
              <a:gd name="connsiteY3" fmla="*/ 2743045 h 2743045"/>
            </a:gdLst>
            <a:ahLst/>
            <a:cxnLst>
              <a:cxn ang="0">
                <a:pos x="connsiteX0" y="connsiteY0"/>
              </a:cxn>
              <a:cxn ang="0">
                <a:pos x="connsiteX1" y="connsiteY1"/>
              </a:cxn>
              <a:cxn ang="0">
                <a:pos x="connsiteX2" y="connsiteY2"/>
              </a:cxn>
              <a:cxn ang="0">
                <a:pos x="connsiteX3" y="connsiteY3"/>
              </a:cxn>
            </a:cxnLst>
            <a:rect l="l" t="t" r="r" b="b"/>
            <a:pathLst>
              <a:path w="6858000" h="2743045">
                <a:moveTo>
                  <a:pt x="0" y="0"/>
                </a:moveTo>
                <a:lnTo>
                  <a:pt x="6858000" y="0"/>
                </a:lnTo>
                <a:lnTo>
                  <a:pt x="6858000" y="2743045"/>
                </a:lnTo>
                <a:lnTo>
                  <a:pt x="0" y="274304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3746045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F729931-296A-D2E1-D829-5B9595E36BF0}"/>
              </a:ext>
            </a:extLst>
          </p:cNvPr>
          <p:cNvSpPr>
            <a:spLocks noGrp="1"/>
          </p:cNvSpPr>
          <p:nvPr>
            <p:ph type="pic" sz="quarter" idx="16" hasCustomPrompt="1"/>
          </p:nvPr>
        </p:nvSpPr>
        <p:spPr>
          <a:xfrm>
            <a:off x="1404648" y="2191186"/>
            <a:ext cx="2439826" cy="2019300"/>
          </a:xfrm>
          <a:custGeom>
            <a:avLst/>
            <a:gdLst>
              <a:gd name="connsiteX0" fmla="*/ 0 w 2439826"/>
              <a:gd name="connsiteY0" fmla="*/ 0 h 2019300"/>
              <a:gd name="connsiteX1" fmla="*/ 2439826 w 2439826"/>
              <a:gd name="connsiteY1" fmla="*/ 0 h 2019300"/>
              <a:gd name="connsiteX2" fmla="*/ 2439826 w 2439826"/>
              <a:gd name="connsiteY2" fmla="*/ 2019300 h 2019300"/>
              <a:gd name="connsiteX3" fmla="*/ 0 w 2439826"/>
              <a:gd name="connsiteY3" fmla="*/ 2019300 h 2019300"/>
            </a:gdLst>
            <a:ahLst/>
            <a:cxnLst>
              <a:cxn ang="0">
                <a:pos x="connsiteX0" y="connsiteY0"/>
              </a:cxn>
              <a:cxn ang="0">
                <a:pos x="connsiteX1" y="connsiteY1"/>
              </a:cxn>
              <a:cxn ang="0">
                <a:pos x="connsiteX2" y="connsiteY2"/>
              </a:cxn>
              <a:cxn ang="0">
                <a:pos x="connsiteX3" y="connsiteY3"/>
              </a:cxn>
            </a:cxnLst>
            <a:rect l="l" t="t" r="r" b="b"/>
            <a:pathLst>
              <a:path w="2439826" h="2019300">
                <a:moveTo>
                  <a:pt x="0" y="0"/>
                </a:moveTo>
                <a:lnTo>
                  <a:pt x="2439826" y="0"/>
                </a:lnTo>
                <a:lnTo>
                  <a:pt x="2439826" y="2019300"/>
                </a:lnTo>
                <a:lnTo>
                  <a:pt x="0" y="20193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9" name="Picture Placeholder 8">
            <a:extLst>
              <a:ext uri="{FF2B5EF4-FFF2-40B4-BE49-F238E27FC236}">
                <a16:creationId xmlns:a16="http://schemas.microsoft.com/office/drawing/2014/main" id="{7164CE90-AD94-C7AD-0A42-210D4D7693A1}"/>
              </a:ext>
            </a:extLst>
          </p:cNvPr>
          <p:cNvSpPr>
            <a:spLocks noGrp="1"/>
          </p:cNvSpPr>
          <p:nvPr>
            <p:ph type="pic" sz="quarter" idx="17" hasCustomPrompt="1"/>
          </p:nvPr>
        </p:nvSpPr>
        <p:spPr>
          <a:xfrm>
            <a:off x="4640869" y="2191186"/>
            <a:ext cx="2439826" cy="2019300"/>
          </a:xfrm>
          <a:custGeom>
            <a:avLst/>
            <a:gdLst>
              <a:gd name="connsiteX0" fmla="*/ 0 w 2439826"/>
              <a:gd name="connsiteY0" fmla="*/ 0 h 2019300"/>
              <a:gd name="connsiteX1" fmla="*/ 2439826 w 2439826"/>
              <a:gd name="connsiteY1" fmla="*/ 0 h 2019300"/>
              <a:gd name="connsiteX2" fmla="*/ 2439826 w 2439826"/>
              <a:gd name="connsiteY2" fmla="*/ 2019300 h 2019300"/>
              <a:gd name="connsiteX3" fmla="*/ 0 w 2439826"/>
              <a:gd name="connsiteY3" fmla="*/ 2019300 h 2019300"/>
            </a:gdLst>
            <a:ahLst/>
            <a:cxnLst>
              <a:cxn ang="0">
                <a:pos x="connsiteX0" y="connsiteY0"/>
              </a:cxn>
              <a:cxn ang="0">
                <a:pos x="connsiteX1" y="connsiteY1"/>
              </a:cxn>
              <a:cxn ang="0">
                <a:pos x="connsiteX2" y="connsiteY2"/>
              </a:cxn>
              <a:cxn ang="0">
                <a:pos x="connsiteX3" y="connsiteY3"/>
              </a:cxn>
            </a:cxnLst>
            <a:rect l="l" t="t" r="r" b="b"/>
            <a:pathLst>
              <a:path w="2439826" h="2019300">
                <a:moveTo>
                  <a:pt x="0" y="0"/>
                </a:moveTo>
                <a:lnTo>
                  <a:pt x="2439826" y="0"/>
                </a:lnTo>
                <a:lnTo>
                  <a:pt x="2439826" y="2019300"/>
                </a:lnTo>
                <a:lnTo>
                  <a:pt x="0" y="20193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0" name="Picture Placeholder 9">
            <a:extLst>
              <a:ext uri="{FF2B5EF4-FFF2-40B4-BE49-F238E27FC236}">
                <a16:creationId xmlns:a16="http://schemas.microsoft.com/office/drawing/2014/main" id="{7E0B791E-57D9-D1E3-86FE-752306B8FE73}"/>
              </a:ext>
            </a:extLst>
          </p:cNvPr>
          <p:cNvSpPr>
            <a:spLocks noGrp="1"/>
          </p:cNvSpPr>
          <p:nvPr>
            <p:ph type="pic" sz="quarter" idx="18" hasCustomPrompt="1"/>
          </p:nvPr>
        </p:nvSpPr>
        <p:spPr>
          <a:xfrm>
            <a:off x="7877089" y="2191186"/>
            <a:ext cx="2439826" cy="2019300"/>
          </a:xfrm>
          <a:custGeom>
            <a:avLst/>
            <a:gdLst>
              <a:gd name="connsiteX0" fmla="*/ 0 w 2439826"/>
              <a:gd name="connsiteY0" fmla="*/ 0 h 2019300"/>
              <a:gd name="connsiteX1" fmla="*/ 2439826 w 2439826"/>
              <a:gd name="connsiteY1" fmla="*/ 0 h 2019300"/>
              <a:gd name="connsiteX2" fmla="*/ 2439826 w 2439826"/>
              <a:gd name="connsiteY2" fmla="*/ 2019300 h 2019300"/>
              <a:gd name="connsiteX3" fmla="*/ 0 w 2439826"/>
              <a:gd name="connsiteY3" fmla="*/ 2019300 h 2019300"/>
            </a:gdLst>
            <a:ahLst/>
            <a:cxnLst>
              <a:cxn ang="0">
                <a:pos x="connsiteX0" y="connsiteY0"/>
              </a:cxn>
              <a:cxn ang="0">
                <a:pos x="connsiteX1" y="connsiteY1"/>
              </a:cxn>
              <a:cxn ang="0">
                <a:pos x="connsiteX2" y="connsiteY2"/>
              </a:cxn>
              <a:cxn ang="0">
                <a:pos x="connsiteX3" y="connsiteY3"/>
              </a:cxn>
            </a:cxnLst>
            <a:rect l="l" t="t" r="r" b="b"/>
            <a:pathLst>
              <a:path w="2439826" h="2019300">
                <a:moveTo>
                  <a:pt x="0" y="0"/>
                </a:moveTo>
                <a:lnTo>
                  <a:pt x="2439826" y="0"/>
                </a:lnTo>
                <a:lnTo>
                  <a:pt x="2439826" y="2019300"/>
                </a:lnTo>
                <a:lnTo>
                  <a:pt x="0" y="20193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85566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7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6C2C4FF-6053-8E9A-C6B4-6E659C190D2D}"/>
              </a:ext>
            </a:extLst>
          </p:cNvPr>
          <p:cNvSpPr>
            <a:spLocks noGrp="1"/>
          </p:cNvSpPr>
          <p:nvPr>
            <p:ph type="pic" sz="quarter" idx="16" hasCustomPrompt="1"/>
          </p:nvPr>
        </p:nvSpPr>
        <p:spPr>
          <a:xfrm>
            <a:off x="733535" y="2023969"/>
            <a:ext cx="2390666" cy="2390666"/>
          </a:xfrm>
          <a:custGeom>
            <a:avLst/>
            <a:gdLst>
              <a:gd name="connsiteX0" fmla="*/ 1195333 w 2390666"/>
              <a:gd name="connsiteY0" fmla="*/ 0 h 2390666"/>
              <a:gd name="connsiteX1" fmla="*/ 2390666 w 2390666"/>
              <a:gd name="connsiteY1" fmla="*/ 1195333 h 2390666"/>
              <a:gd name="connsiteX2" fmla="*/ 1195333 w 2390666"/>
              <a:gd name="connsiteY2" fmla="*/ 2390666 h 2390666"/>
              <a:gd name="connsiteX3" fmla="*/ 0 w 2390666"/>
              <a:gd name="connsiteY3" fmla="*/ 1195333 h 2390666"/>
              <a:gd name="connsiteX4" fmla="*/ 1195333 w 2390666"/>
              <a:gd name="connsiteY4" fmla="*/ 0 h 239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666" h="2390666">
                <a:moveTo>
                  <a:pt x="1195333" y="0"/>
                </a:moveTo>
                <a:cubicBezTo>
                  <a:pt x="1855497" y="0"/>
                  <a:pt x="2390666" y="535169"/>
                  <a:pt x="2390666" y="1195333"/>
                </a:cubicBezTo>
                <a:cubicBezTo>
                  <a:pt x="2390666" y="1855497"/>
                  <a:pt x="1855497" y="2390666"/>
                  <a:pt x="1195333" y="2390666"/>
                </a:cubicBezTo>
                <a:cubicBezTo>
                  <a:pt x="535169" y="2390666"/>
                  <a:pt x="0" y="1855497"/>
                  <a:pt x="0" y="1195333"/>
                </a:cubicBezTo>
                <a:cubicBezTo>
                  <a:pt x="0" y="535169"/>
                  <a:pt x="535169" y="0"/>
                  <a:pt x="1195333"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1" name="Picture Placeholder 10">
            <a:extLst>
              <a:ext uri="{FF2B5EF4-FFF2-40B4-BE49-F238E27FC236}">
                <a16:creationId xmlns:a16="http://schemas.microsoft.com/office/drawing/2014/main" id="{E1B328F6-846C-6783-F052-FBC2EEBD00C7}"/>
              </a:ext>
            </a:extLst>
          </p:cNvPr>
          <p:cNvSpPr>
            <a:spLocks noGrp="1"/>
          </p:cNvSpPr>
          <p:nvPr>
            <p:ph type="pic" sz="quarter" idx="17" hasCustomPrompt="1"/>
          </p:nvPr>
        </p:nvSpPr>
        <p:spPr>
          <a:xfrm>
            <a:off x="3814678" y="2023969"/>
            <a:ext cx="2390666" cy="2390666"/>
          </a:xfrm>
          <a:custGeom>
            <a:avLst/>
            <a:gdLst>
              <a:gd name="connsiteX0" fmla="*/ 1195333 w 2390666"/>
              <a:gd name="connsiteY0" fmla="*/ 0 h 2390666"/>
              <a:gd name="connsiteX1" fmla="*/ 2390666 w 2390666"/>
              <a:gd name="connsiteY1" fmla="*/ 1195333 h 2390666"/>
              <a:gd name="connsiteX2" fmla="*/ 1195333 w 2390666"/>
              <a:gd name="connsiteY2" fmla="*/ 2390666 h 2390666"/>
              <a:gd name="connsiteX3" fmla="*/ 0 w 2390666"/>
              <a:gd name="connsiteY3" fmla="*/ 1195333 h 2390666"/>
              <a:gd name="connsiteX4" fmla="*/ 1195333 w 2390666"/>
              <a:gd name="connsiteY4" fmla="*/ 0 h 239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666" h="2390666">
                <a:moveTo>
                  <a:pt x="1195333" y="0"/>
                </a:moveTo>
                <a:cubicBezTo>
                  <a:pt x="1855497" y="0"/>
                  <a:pt x="2390666" y="535169"/>
                  <a:pt x="2390666" y="1195333"/>
                </a:cubicBezTo>
                <a:cubicBezTo>
                  <a:pt x="2390666" y="1855497"/>
                  <a:pt x="1855497" y="2390666"/>
                  <a:pt x="1195333" y="2390666"/>
                </a:cubicBezTo>
                <a:cubicBezTo>
                  <a:pt x="535169" y="2390666"/>
                  <a:pt x="0" y="1855497"/>
                  <a:pt x="0" y="1195333"/>
                </a:cubicBezTo>
                <a:cubicBezTo>
                  <a:pt x="0" y="535169"/>
                  <a:pt x="535169" y="0"/>
                  <a:pt x="1195333"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7" name="Picture Placeholder 6">
            <a:extLst>
              <a:ext uri="{FF2B5EF4-FFF2-40B4-BE49-F238E27FC236}">
                <a16:creationId xmlns:a16="http://schemas.microsoft.com/office/drawing/2014/main" id="{8B4D1AF7-C17C-6C1E-158C-AB7DB4FF2BCB}"/>
              </a:ext>
            </a:extLst>
          </p:cNvPr>
          <p:cNvSpPr>
            <a:spLocks noGrp="1"/>
          </p:cNvSpPr>
          <p:nvPr>
            <p:ph type="pic" sz="quarter" idx="18" hasCustomPrompt="1"/>
          </p:nvPr>
        </p:nvSpPr>
        <p:spPr>
          <a:xfrm>
            <a:off x="8722167" y="1820226"/>
            <a:ext cx="2594408" cy="2594408"/>
          </a:xfrm>
          <a:custGeom>
            <a:avLst/>
            <a:gdLst>
              <a:gd name="connsiteX0" fmla="*/ 1297204 w 2594408"/>
              <a:gd name="connsiteY0" fmla="*/ 0 h 2594408"/>
              <a:gd name="connsiteX1" fmla="*/ 2594408 w 2594408"/>
              <a:gd name="connsiteY1" fmla="*/ 1297204 h 2594408"/>
              <a:gd name="connsiteX2" fmla="*/ 1297204 w 2594408"/>
              <a:gd name="connsiteY2" fmla="*/ 2594408 h 2594408"/>
              <a:gd name="connsiteX3" fmla="*/ 0 w 2594408"/>
              <a:gd name="connsiteY3" fmla="*/ 1297204 h 2594408"/>
              <a:gd name="connsiteX4" fmla="*/ 1297204 w 2594408"/>
              <a:gd name="connsiteY4" fmla="*/ 0 h 2594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08" h="2594408">
                <a:moveTo>
                  <a:pt x="1297204" y="0"/>
                </a:moveTo>
                <a:cubicBezTo>
                  <a:pt x="2013630" y="0"/>
                  <a:pt x="2594408" y="580778"/>
                  <a:pt x="2594408" y="1297204"/>
                </a:cubicBezTo>
                <a:cubicBezTo>
                  <a:pt x="2594408" y="2013630"/>
                  <a:pt x="2013630" y="2594408"/>
                  <a:pt x="1297204" y="2594408"/>
                </a:cubicBezTo>
                <a:cubicBezTo>
                  <a:pt x="580778" y="2594408"/>
                  <a:pt x="0" y="2013630"/>
                  <a:pt x="0" y="1297204"/>
                </a:cubicBezTo>
                <a:cubicBezTo>
                  <a:pt x="0" y="580778"/>
                  <a:pt x="580778" y="0"/>
                  <a:pt x="1297204"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832848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8DF205C-8200-0E1A-3988-7E85CD5E0C73}"/>
              </a:ext>
            </a:extLst>
          </p:cNvPr>
          <p:cNvSpPr>
            <a:spLocks noGrp="1"/>
          </p:cNvSpPr>
          <p:nvPr>
            <p:ph type="pic" sz="quarter" idx="16" hasCustomPrompt="1"/>
          </p:nvPr>
        </p:nvSpPr>
        <p:spPr>
          <a:xfrm>
            <a:off x="1848756" y="2221199"/>
            <a:ext cx="3772822" cy="3772822"/>
          </a:xfrm>
          <a:custGeom>
            <a:avLst/>
            <a:gdLst>
              <a:gd name="connsiteX0" fmla="*/ 1886411 w 3772822"/>
              <a:gd name="connsiteY0" fmla="*/ 0 h 3772822"/>
              <a:gd name="connsiteX1" fmla="*/ 3772822 w 3772822"/>
              <a:gd name="connsiteY1" fmla="*/ 1886411 h 3772822"/>
              <a:gd name="connsiteX2" fmla="*/ 1886411 w 3772822"/>
              <a:gd name="connsiteY2" fmla="*/ 3772822 h 3772822"/>
              <a:gd name="connsiteX3" fmla="*/ 0 w 3772822"/>
              <a:gd name="connsiteY3" fmla="*/ 1886411 h 3772822"/>
              <a:gd name="connsiteX4" fmla="*/ 1886411 w 3772822"/>
              <a:gd name="connsiteY4" fmla="*/ 0 h 3772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22" h="3772822">
                <a:moveTo>
                  <a:pt x="1886411" y="0"/>
                </a:moveTo>
                <a:cubicBezTo>
                  <a:pt x="2928247" y="0"/>
                  <a:pt x="3772822" y="844575"/>
                  <a:pt x="3772822" y="1886411"/>
                </a:cubicBezTo>
                <a:cubicBezTo>
                  <a:pt x="3772822" y="2928247"/>
                  <a:pt x="2928247" y="3772822"/>
                  <a:pt x="1886411" y="3772822"/>
                </a:cubicBezTo>
                <a:cubicBezTo>
                  <a:pt x="844575" y="3772822"/>
                  <a:pt x="0" y="2928247"/>
                  <a:pt x="0" y="1886411"/>
                </a:cubicBezTo>
                <a:cubicBezTo>
                  <a:pt x="0" y="844575"/>
                  <a:pt x="844575" y="0"/>
                  <a:pt x="1886411"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698816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D5023C-F4D4-6CEA-DC0F-B62D3A2E0AE7}"/>
              </a:ext>
            </a:extLst>
          </p:cNvPr>
          <p:cNvSpPr>
            <a:spLocks noGrp="1"/>
          </p:cNvSpPr>
          <p:nvPr>
            <p:ph type="pic" sz="quarter" idx="15" hasCustomPrompt="1"/>
          </p:nvPr>
        </p:nvSpPr>
        <p:spPr>
          <a:xfrm>
            <a:off x="843018" y="2571751"/>
            <a:ext cx="3728983" cy="3676648"/>
          </a:xfrm>
          <a:custGeom>
            <a:avLst/>
            <a:gdLst>
              <a:gd name="connsiteX0" fmla="*/ 0 w 3728983"/>
              <a:gd name="connsiteY0" fmla="*/ 0 h 3676648"/>
              <a:gd name="connsiteX1" fmla="*/ 3728983 w 3728983"/>
              <a:gd name="connsiteY1" fmla="*/ 0 h 3676648"/>
              <a:gd name="connsiteX2" fmla="*/ 3728983 w 3728983"/>
              <a:gd name="connsiteY2" fmla="*/ 3676648 h 3676648"/>
              <a:gd name="connsiteX3" fmla="*/ 0 w 3728983"/>
              <a:gd name="connsiteY3" fmla="*/ 3676648 h 3676648"/>
            </a:gdLst>
            <a:ahLst/>
            <a:cxnLst>
              <a:cxn ang="0">
                <a:pos x="connsiteX0" y="connsiteY0"/>
              </a:cxn>
              <a:cxn ang="0">
                <a:pos x="connsiteX1" y="connsiteY1"/>
              </a:cxn>
              <a:cxn ang="0">
                <a:pos x="connsiteX2" y="connsiteY2"/>
              </a:cxn>
              <a:cxn ang="0">
                <a:pos x="connsiteX3" y="connsiteY3"/>
              </a:cxn>
            </a:cxnLst>
            <a:rect l="l" t="t" r="r" b="b"/>
            <a:pathLst>
              <a:path w="3728983" h="3676648">
                <a:moveTo>
                  <a:pt x="0" y="0"/>
                </a:moveTo>
                <a:lnTo>
                  <a:pt x="3728983" y="0"/>
                </a:lnTo>
                <a:lnTo>
                  <a:pt x="3728983" y="3676648"/>
                </a:lnTo>
                <a:lnTo>
                  <a:pt x="0" y="3676648"/>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267392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C9B35E-0549-FCDC-0B6D-093D9E8B6046}"/>
              </a:ext>
            </a:extLst>
          </p:cNvPr>
          <p:cNvSpPr>
            <a:spLocks noGrp="1"/>
          </p:cNvSpPr>
          <p:nvPr>
            <p:ph type="pic" sz="quarter" idx="16" hasCustomPrompt="1"/>
          </p:nvPr>
        </p:nvSpPr>
        <p:spPr>
          <a:xfrm>
            <a:off x="5320370" y="1020002"/>
            <a:ext cx="5199196" cy="2052731"/>
          </a:xfrm>
          <a:custGeom>
            <a:avLst/>
            <a:gdLst>
              <a:gd name="connsiteX0" fmla="*/ 0 w 5199196"/>
              <a:gd name="connsiteY0" fmla="*/ 0 h 2052731"/>
              <a:gd name="connsiteX1" fmla="*/ 5199196 w 5199196"/>
              <a:gd name="connsiteY1" fmla="*/ 0 h 2052731"/>
              <a:gd name="connsiteX2" fmla="*/ 5199196 w 5199196"/>
              <a:gd name="connsiteY2" fmla="*/ 2052731 h 2052731"/>
              <a:gd name="connsiteX3" fmla="*/ 0 w 5199196"/>
              <a:gd name="connsiteY3" fmla="*/ 2052731 h 2052731"/>
            </a:gdLst>
            <a:ahLst/>
            <a:cxnLst>
              <a:cxn ang="0">
                <a:pos x="connsiteX0" y="connsiteY0"/>
              </a:cxn>
              <a:cxn ang="0">
                <a:pos x="connsiteX1" y="connsiteY1"/>
              </a:cxn>
              <a:cxn ang="0">
                <a:pos x="connsiteX2" y="connsiteY2"/>
              </a:cxn>
              <a:cxn ang="0">
                <a:pos x="connsiteX3" y="connsiteY3"/>
              </a:cxn>
            </a:cxnLst>
            <a:rect l="l" t="t" r="r" b="b"/>
            <a:pathLst>
              <a:path w="5199196" h="2052731">
                <a:moveTo>
                  <a:pt x="0" y="0"/>
                </a:moveTo>
                <a:lnTo>
                  <a:pt x="5199196" y="0"/>
                </a:lnTo>
                <a:lnTo>
                  <a:pt x="5199196" y="2052731"/>
                </a:lnTo>
                <a:lnTo>
                  <a:pt x="0" y="2052731"/>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9" name="Picture Placeholder 8">
            <a:extLst>
              <a:ext uri="{FF2B5EF4-FFF2-40B4-BE49-F238E27FC236}">
                <a16:creationId xmlns:a16="http://schemas.microsoft.com/office/drawing/2014/main" id="{A7FCE2AA-714D-2224-C27B-2A0395D95A7D}"/>
              </a:ext>
            </a:extLst>
          </p:cNvPr>
          <p:cNvSpPr>
            <a:spLocks noGrp="1"/>
          </p:cNvSpPr>
          <p:nvPr>
            <p:ph type="pic" sz="quarter" idx="17" hasCustomPrompt="1"/>
          </p:nvPr>
        </p:nvSpPr>
        <p:spPr>
          <a:xfrm>
            <a:off x="715688" y="3257550"/>
            <a:ext cx="3684862" cy="2897657"/>
          </a:xfrm>
          <a:custGeom>
            <a:avLst/>
            <a:gdLst>
              <a:gd name="connsiteX0" fmla="*/ 0 w 3684862"/>
              <a:gd name="connsiteY0" fmla="*/ 0 h 2897657"/>
              <a:gd name="connsiteX1" fmla="*/ 3684862 w 3684862"/>
              <a:gd name="connsiteY1" fmla="*/ 0 h 2897657"/>
              <a:gd name="connsiteX2" fmla="*/ 3684862 w 3684862"/>
              <a:gd name="connsiteY2" fmla="*/ 2897657 h 2897657"/>
              <a:gd name="connsiteX3" fmla="*/ 0 w 3684862"/>
              <a:gd name="connsiteY3" fmla="*/ 2897657 h 2897657"/>
            </a:gdLst>
            <a:ahLst/>
            <a:cxnLst>
              <a:cxn ang="0">
                <a:pos x="connsiteX0" y="connsiteY0"/>
              </a:cxn>
              <a:cxn ang="0">
                <a:pos x="connsiteX1" y="connsiteY1"/>
              </a:cxn>
              <a:cxn ang="0">
                <a:pos x="connsiteX2" y="connsiteY2"/>
              </a:cxn>
              <a:cxn ang="0">
                <a:pos x="connsiteX3" y="connsiteY3"/>
              </a:cxn>
            </a:cxnLst>
            <a:rect l="l" t="t" r="r" b="b"/>
            <a:pathLst>
              <a:path w="3684862" h="2897657">
                <a:moveTo>
                  <a:pt x="0" y="0"/>
                </a:moveTo>
                <a:lnTo>
                  <a:pt x="3684862" y="0"/>
                </a:lnTo>
                <a:lnTo>
                  <a:pt x="3684862" y="2897657"/>
                </a:lnTo>
                <a:lnTo>
                  <a:pt x="0" y="289765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64692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97A1CB4-5989-FE30-50C8-7AD0F1A9E108}"/>
              </a:ext>
            </a:extLst>
          </p:cNvPr>
          <p:cNvSpPr>
            <a:spLocks noGrp="1"/>
          </p:cNvSpPr>
          <p:nvPr>
            <p:ph type="pic" sz="quarter" idx="15" hasCustomPrompt="1"/>
          </p:nvPr>
        </p:nvSpPr>
        <p:spPr>
          <a:xfrm>
            <a:off x="4400550" y="1174858"/>
            <a:ext cx="7263595" cy="3256505"/>
          </a:xfrm>
          <a:custGeom>
            <a:avLst/>
            <a:gdLst>
              <a:gd name="connsiteX0" fmla="*/ 0 w 7263595"/>
              <a:gd name="connsiteY0" fmla="*/ 0 h 3256505"/>
              <a:gd name="connsiteX1" fmla="*/ 7263595 w 7263595"/>
              <a:gd name="connsiteY1" fmla="*/ 0 h 3256505"/>
              <a:gd name="connsiteX2" fmla="*/ 7263595 w 7263595"/>
              <a:gd name="connsiteY2" fmla="*/ 3256505 h 3256505"/>
              <a:gd name="connsiteX3" fmla="*/ 0 w 7263595"/>
              <a:gd name="connsiteY3" fmla="*/ 3256505 h 3256505"/>
            </a:gdLst>
            <a:ahLst/>
            <a:cxnLst>
              <a:cxn ang="0">
                <a:pos x="connsiteX0" y="connsiteY0"/>
              </a:cxn>
              <a:cxn ang="0">
                <a:pos x="connsiteX1" y="connsiteY1"/>
              </a:cxn>
              <a:cxn ang="0">
                <a:pos x="connsiteX2" y="connsiteY2"/>
              </a:cxn>
              <a:cxn ang="0">
                <a:pos x="connsiteX3" y="connsiteY3"/>
              </a:cxn>
            </a:cxnLst>
            <a:rect l="l" t="t" r="r" b="b"/>
            <a:pathLst>
              <a:path w="7263595" h="3256505">
                <a:moveTo>
                  <a:pt x="0" y="0"/>
                </a:moveTo>
                <a:lnTo>
                  <a:pt x="7263595" y="0"/>
                </a:lnTo>
                <a:lnTo>
                  <a:pt x="7263595" y="3256505"/>
                </a:lnTo>
                <a:lnTo>
                  <a:pt x="0" y="325650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691606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68E9A5-EEEB-8AF6-5281-1C267F87014C}"/>
              </a:ext>
            </a:extLst>
          </p:cNvPr>
          <p:cNvSpPr>
            <a:spLocks noGrp="1"/>
          </p:cNvSpPr>
          <p:nvPr>
            <p:ph type="pic" sz="quarter" idx="17" hasCustomPrompt="1"/>
          </p:nvPr>
        </p:nvSpPr>
        <p:spPr>
          <a:xfrm>
            <a:off x="4763010" y="1943100"/>
            <a:ext cx="3891177" cy="4973865"/>
          </a:xfrm>
          <a:custGeom>
            <a:avLst/>
            <a:gdLst>
              <a:gd name="connsiteX0" fmla="*/ 0 w 3891177"/>
              <a:gd name="connsiteY0" fmla="*/ 0 h 4973865"/>
              <a:gd name="connsiteX1" fmla="*/ 3891177 w 3891177"/>
              <a:gd name="connsiteY1" fmla="*/ 0 h 4973865"/>
              <a:gd name="connsiteX2" fmla="*/ 3891177 w 3891177"/>
              <a:gd name="connsiteY2" fmla="*/ 4973865 h 4973865"/>
              <a:gd name="connsiteX3" fmla="*/ 0 w 3891177"/>
              <a:gd name="connsiteY3" fmla="*/ 4973865 h 4973865"/>
            </a:gdLst>
            <a:ahLst/>
            <a:cxnLst>
              <a:cxn ang="0">
                <a:pos x="connsiteX0" y="connsiteY0"/>
              </a:cxn>
              <a:cxn ang="0">
                <a:pos x="connsiteX1" y="connsiteY1"/>
              </a:cxn>
              <a:cxn ang="0">
                <a:pos x="connsiteX2" y="connsiteY2"/>
              </a:cxn>
              <a:cxn ang="0">
                <a:pos x="connsiteX3" y="connsiteY3"/>
              </a:cxn>
            </a:cxnLst>
            <a:rect l="l" t="t" r="r" b="b"/>
            <a:pathLst>
              <a:path w="3891177" h="4973865">
                <a:moveTo>
                  <a:pt x="0" y="0"/>
                </a:moveTo>
                <a:lnTo>
                  <a:pt x="3891177" y="0"/>
                </a:lnTo>
                <a:lnTo>
                  <a:pt x="3891177" y="4973865"/>
                </a:lnTo>
                <a:lnTo>
                  <a:pt x="0" y="497386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023809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DB2C87-FF3B-6A98-5693-4D6A96D5ACE9}"/>
              </a:ext>
            </a:extLst>
          </p:cNvPr>
          <p:cNvSpPr>
            <a:spLocks noGrp="1"/>
          </p:cNvSpPr>
          <p:nvPr>
            <p:ph type="pic" sz="quarter" idx="17" hasCustomPrompt="1"/>
          </p:nvPr>
        </p:nvSpPr>
        <p:spPr>
          <a:xfrm>
            <a:off x="-1" y="2595375"/>
            <a:ext cx="5383214" cy="4292188"/>
          </a:xfrm>
          <a:custGeom>
            <a:avLst/>
            <a:gdLst>
              <a:gd name="connsiteX0" fmla="*/ 0 w 5383214"/>
              <a:gd name="connsiteY0" fmla="*/ 0 h 4292188"/>
              <a:gd name="connsiteX1" fmla="*/ 5383214 w 5383214"/>
              <a:gd name="connsiteY1" fmla="*/ 0 h 4292188"/>
              <a:gd name="connsiteX2" fmla="*/ 5383214 w 5383214"/>
              <a:gd name="connsiteY2" fmla="*/ 4292188 h 4292188"/>
              <a:gd name="connsiteX3" fmla="*/ 0 w 5383214"/>
              <a:gd name="connsiteY3" fmla="*/ 4292188 h 4292188"/>
            </a:gdLst>
            <a:ahLst/>
            <a:cxnLst>
              <a:cxn ang="0">
                <a:pos x="connsiteX0" y="connsiteY0"/>
              </a:cxn>
              <a:cxn ang="0">
                <a:pos x="connsiteX1" y="connsiteY1"/>
              </a:cxn>
              <a:cxn ang="0">
                <a:pos x="connsiteX2" y="connsiteY2"/>
              </a:cxn>
              <a:cxn ang="0">
                <a:pos x="connsiteX3" y="connsiteY3"/>
              </a:cxn>
            </a:cxnLst>
            <a:rect l="l" t="t" r="r" b="b"/>
            <a:pathLst>
              <a:path w="5383214" h="4292188">
                <a:moveTo>
                  <a:pt x="0" y="0"/>
                </a:moveTo>
                <a:lnTo>
                  <a:pt x="5383214" y="0"/>
                </a:lnTo>
                <a:lnTo>
                  <a:pt x="5383214" y="4292188"/>
                </a:lnTo>
                <a:lnTo>
                  <a:pt x="0" y="4292188"/>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3848800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87537C0-4A5B-7CE3-AA5D-9E71777F5E91}"/>
              </a:ext>
            </a:extLst>
          </p:cNvPr>
          <p:cNvSpPr>
            <a:spLocks noGrp="1"/>
          </p:cNvSpPr>
          <p:nvPr>
            <p:ph type="pic" sz="quarter" idx="17" hasCustomPrompt="1"/>
          </p:nvPr>
        </p:nvSpPr>
        <p:spPr>
          <a:xfrm>
            <a:off x="6225440" y="1604776"/>
            <a:ext cx="5966560" cy="5253224"/>
          </a:xfrm>
          <a:custGeom>
            <a:avLst/>
            <a:gdLst>
              <a:gd name="connsiteX0" fmla="*/ 0 w 5966560"/>
              <a:gd name="connsiteY0" fmla="*/ 0 h 5253224"/>
              <a:gd name="connsiteX1" fmla="*/ 5966560 w 5966560"/>
              <a:gd name="connsiteY1" fmla="*/ 0 h 5253224"/>
              <a:gd name="connsiteX2" fmla="*/ 5966560 w 5966560"/>
              <a:gd name="connsiteY2" fmla="*/ 5253224 h 5253224"/>
              <a:gd name="connsiteX3" fmla="*/ 0 w 5966560"/>
              <a:gd name="connsiteY3" fmla="*/ 5253224 h 5253224"/>
            </a:gdLst>
            <a:ahLst/>
            <a:cxnLst>
              <a:cxn ang="0">
                <a:pos x="connsiteX0" y="connsiteY0"/>
              </a:cxn>
              <a:cxn ang="0">
                <a:pos x="connsiteX1" y="connsiteY1"/>
              </a:cxn>
              <a:cxn ang="0">
                <a:pos x="connsiteX2" y="connsiteY2"/>
              </a:cxn>
              <a:cxn ang="0">
                <a:pos x="connsiteX3" y="connsiteY3"/>
              </a:cxn>
            </a:cxnLst>
            <a:rect l="l" t="t" r="r" b="b"/>
            <a:pathLst>
              <a:path w="5966560" h="5253224">
                <a:moveTo>
                  <a:pt x="0" y="0"/>
                </a:moveTo>
                <a:lnTo>
                  <a:pt x="5966560" y="0"/>
                </a:lnTo>
                <a:lnTo>
                  <a:pt x="5966560" y="5253224"/>
                </a:lnTo>
                <a:lnTo>
                  <a:pt x="0" y="5253224"/>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627871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06029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397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25925F57-2DCB-4ABB-BBC8-7A011A3E4AD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5" name="Rectangle 3">
            <a:extLst>
              <a:ext uri="{FF2B5EF4-FFF2-40B4-BE49-F238E27FC236}">
                <a16:creationId xmlns:a16="http://schemas.microsoft.com/office/drawing/2014/main" id="{9A4898A8-BF39-4A4F-ADD3-779CE45BD65E}"/>
              </a:ext>
            </a:extLst>
          </p:cNvPr>
          <p:cNvSpPr/>
          <p:nvPr userDrawn="1"/>
        </p:nvSpPr>
        <p:spPr>
          <a:xfrm>
            <a:off x="0" y="1746689"/>
            <a:ext cx="12192000" cy="20162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그림 개체 틀 2">
            <a:extLst>
              <a:ext uri="{FF2B5EF4-FFF2-40B4-BE49-F238E27FC236}">
                <a16:creationId xmlns:a16="http://schemas.microsoft.com/office/drawing/2014/main" id="{9830AD53-4052-443C-9FEA-04CF2992870F}"/>
              </a:ext>
            </a:extLst>
          </p:cNvPr>
          <p:cNvSpPr>
            <a:spLocks noGrp="1"/>
          </p:cNvSpPr>
          <p:nvPr>
            <p:ph type="pic" sz="quarter" idx="14" hasCustomPrompt="1"/>
          </p:nvPr>
        </p:nvSpPr>
        <p:spPr>
          <a:xfrm>
            <a:off x="669437" y="1512807"/>
            <a:ext cx="2484000" cy="2483988"/>
          </a:xfrm>
          <a:prstGeom prst="ellipse">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021985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Freeform: Shape 2">
            <a:extLst>
              <a:ext uri="{FF2B5EF4-FFF2-40B4-BE49-F238E27FC236}">
                <a16:creationId xmlns:a16="http://schemas.microsoft.com/office/drawing/2014/main" id="{2368A674-EEBF-4147-9976-D15975281362}"/>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491">
            <a:extLst>
              <a:ext uri="{FF2B5EF4-FFF2-40B4-BE49-F238E27FC236}">
                <a16:creationId xmlns:a16="http://schemas.microsoft.com/office/drawing/2014/main" id="{29EF3DC4-EDCE-45D7-B945-050C29E628F6}"/>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83067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86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0565C3E-CAE2-4695-9396-B4A9E4119AC1}"/>
              </a:ext>
            </a:extLst>
          </p:cNvPr>
          <p:cNvSpPr>
            <a:spLocks noGrp="1"/>
          </p:cNvSpPr>
          <p:nvPr>
            <p:ph type="pic" idx="14" hasCustomPrompt="1"/>
          </p:nvPr>
        </p:nvSpPr>
        <p:spPr>
          <a:xfrm>
            <a:off x="143339" y="144391"/>
            <a:ext cx="11905323" cy="516094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2521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15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2CC357-7986-D5A5-A04A-62220CE10C3A}"/>
              </a:ext>
            </a:extLst>
          </p:cNvPr>
          <p:cNvSpPr>
            <a:spLocks noGrp="1"/>
          </p:cNvSpPr>
          <p:nvPr>
            <p:ph type="pic" sz="quarter" idx="15" hasCustomPrompt="1"/>
          </p:nvPr>
        </p:nvSpPr>
        <p:spPr>
          <a:xfrm>
            <a:off x="733535" y="1181101"/>
            <a:ext cx="5362465" cy="5676900"/>
          </a:xfrm>
          <a:custGeom>
            <a:avLst/>
            <a:gdLst>
              <a:gd name="connsiteX0" fmla="*/ 0 w 5362465"/>
              <a:gd name="connsiteY0" fmla="*/ 0 h 5676900"/>
              <a:gd name="connsiteX1" fmla="*/ 5362465 w 5362465"/>
              <a:gd name="connsiteY1" fmla="*/ 0 h 5676900"/>
              <a:gd name="connsiteX2" fmla="*/ 5362465 w 5362465"/>
              <a:gd name="connsiteY2" fmla="*/ 5676900 h 5676900"/>
              <a:gd name="connsiteX3" fmla="*/ 0 w 5362465"/>
              <a:gd name="connsiteY3" fmla="*/ 5676900 h 5676900"/>
            </a:gdLst>
            <a:ahLst/>
            <a:cxnLst>
              <a:cxn ang="0">
                <a:pos x="connsiteX0" y="connsiteY0"/>
              </a:cxn>
              <a:cxn ang="0">
                <a:pos x="connsiteX1" y="connsiteY1"/>
              </a:cxn>
              <a:cxn ang="0">
                <a:pos x="connsiteX2" y="connsiteY2"/>
              </a:cxn>
              <a:cxn ang="0">
                <a:pos x="connsiteX3" y="connsiteY3"/>
              </a:cxn>
            </a:cxnLst>
            <a:rect l="l" t="t" r="r" b="b"/>
            <a:pathLst>
              <a:path w="5362465" h="5676900">
                <a:moveTo>
                  <a:pt x="0" y="0"/>
                </a:moveTo>
                <a:lnTo>
                  <a:pt x="5362465" y="0"/>
                </a:lnTo>
                <a:lnTo>
                  <a:pt x="5362465" y="5676900"/>
                </a:lnTo>
                <a:lnTo>
                  <a:pt x="0" y="56769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968976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316F907-142C-4678-AACB-E58F1321887D}"/>
              </a:ext>
            </a:extLst>
          </p:cNvPr>
          <p:cNvSpPr>
            <a:spLocks noGrp="1"/>
          </p:cNvSpPr>
          <p:nvPr>
            <p:ph type="pic" idx="12" hasCustomPrompt="1"/>
          </p:nvPr>
        </p:nvSpPr>
        <p:spPr>
          <a:xfrm>
            <a:off x="4605501" y="-8359"/>
            <a:ext cx="3840000" cy="686635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22385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47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EF99CD0-185F-4E52-B66D-EE54F7DD188B}"/>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 name="Graphic 14">
            <a:extLst>
              <a:ext uri="{FF2B5EF4-FFF2-40B4-BE49-F238E27FC236}">
                <a16:creationId xmlns:a16="http://schemas.microsoft.com/office/drawing/2014/main" id="{A1AE452B-E04D-4D8B-84E6-51236F03E2CE}"/>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id="{D1602DE1-334B-45DA-A695-52DC6B61011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0C5B675-1683-4A16-B2D6-F8F02017AC3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40A54FE1-8F04-4D3B-BAB7-98241181A71A}"/>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76AE31D-FAD3-45B4-823D-86B86F0D328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8DB6C227-8E45-4DFB-BDF4-8A035F51C08F}"/>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EAF140A6-A1EE-41EA-AFA0-E79CBCB35AF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DCFB282-BE44-40B9-9C72-32F072A0C9A8}"/>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CC783D9-7D7D-4EB4-B1D2-1CED926C43E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2" name="Picture Placeholder 2">
            <a:extLst>
              <a:ext uri="{FF2B5EF4-FFF2-40B4-BE49-F238E27FC236}">
                <a16:creationId xmlns:a16="http://schemas.microsoft.com/office/drawing/2014/main" id="{FBFA7902-7C1A-4ABF-9C19-F26B143A402C}"/>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635C07F2-48CF-414A-A341-E936F884570A}"/>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229A0BD7-B878-4300-875B-A82B000A53D1}"/>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D6213244-2ECA-4E43-B4DE-E5CDBBA3F0B5}"/>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91560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293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F84C783D-B4D2-4DA5-9468-F2E23CFC5461}"/>
              </a:ext>
            </a:extLst>
          </p:cNvPr>
          <p:cNvGrpSpPr/>
          <p:nvPr userDrawn="1"/>
        </p:nvGrpSpPr>
        <p:grpSpPr>
          <a:xfrm>
            <a:off x="3672923" y="3294209"/>
            <a:ext cx="4928023" cy="2707615"/>
            <a:chOff x="-548507" y="477868"/>
            <a:chExt cx="11570449" cy="6357177"/>
          </a:xfrm>
        </p:grpSpPr>
        <p:sp>
          <p:nvSpPr>
            <p:cNvPr id="3" name="Freeform: Shape 5">
              <a:extLst>
                <a:ext uri="{FF2B5EF4-FFF2-40B4-BE49-F238E27FC236}">
                  <a16:creationId xmlns:a16="http://schemas.microsoft.com/office/drawing/2014/main" id="{02EA24F4-15C2-4296-9627-F88E638C8DD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6">
              <a:extLst>
                <a:ext uri="{FF2B5EF4-FFF2-40B4-BE49-F238E27FC236}">
                  <a16:creationId xmlns:a16="http://schemas.microsoft.com/office/drawing/2014/main" id="{B1C718D8-FFB7-4F4C-ACD6-69377451682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7">
              <a:extLst>
                <a:ext uri="{FF2B5EF4-FFF2-40B4-BE49-F238E27FC236}">
                  <a16:creationId xmlns:a16="http://schemas.microsoft.com/office/drawing/2014/main" id="{6288E651-BC68-4A01-A605-224511CFCBD4}"/>
                </a:ext>
              </a:extLst>
            </p:cNvPr>
            <p:cNvSpPr/>
            <p:nvPr/>
          </p:nvSpPr>
          <p:spPr>
            <a:xfrm>
              <a:off x="998911" y="813043"/>
              <a:ext cx="8372930" cy="5156617"/>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8">
              <a:extLst>
                <a:ext uri="{FF2B5EF4-FFF2-40B4-BE49-F238E27FC236}">
                  <a16:creationId xmlns:a16="http://schemas.microsoft.com/office/drawing/2014/main" id="{3B4AD014-2FD3-4B4E-8A84-270B78CE967E}"/>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9">
              <a:extLst>
                <a:ext uri="{FF2B5EF4-FFF2-40B4-BE49-F238E27FC236}">
                  <a16:creationId xmlns:a16="http://schemas.microsoft.com/office/drawing/2014/main" id="{3D864AF4-0596-4526-B765-7DBD3217AACB}"/>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10">
              <a:extLst>
                <a:ext uri="{FF2B5EF4-FFF2-40B4-BE49-F238E27FC236}">
                  <a16:creationId xmlns:a16="http://schemas.microsoft.com/office/drawing/2014/main" id="{C8434FED-A53D-4762-867D-34326694D9D6}"/>
                </a:ext>
              </a:extLst>
            </p:cNvPr>
            <p:cNvGrpSpPr/>
            <p:nvPr/>
          </p:nvGrpSpPr>
          <p:grpSpPr>
            <a:xfrm>
              <a:off x="1606" y="6382978"/>
              <a:ext cx="413937" cy="115242"/>
              <a:chOff x="5955" y="6353672"/>
              <a:chExt cx="413937" cy="115242"/>
            </a:xfrm>
          </p:grpSpPr>
          <p:sp>
            <p:nvSpPr>
              <p:cNvPr id="13" name="Rectangle: Rounded Corners 15">
                <a:extLst>
                  <a:ext uri="{FF2B5EF4-FFF2-40B4-BE49-F238E27FC236}">
                    <a16:creationId xmlns:a16="http://schemas.microsoft.com/office/drawing/2014/main" id="{68C15CBD-BF30-4B46-998B-15DFB88FF59C}"/>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6">
                <a:extLst>
                  <a:ext uri="{FF2B5EF4-FFF2-40B4-BE49-F238E27FC236}">
                    <a16:creationId xmlns:a16="http://schemas.microsoft.com/office/drawing/2014/main" id="{7CC78B20-37F6-4341-9B18-312D90BA2E49}"/>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1">
              <a:extLst>
                <a:ext uri="{FF2B5EF4-FFF2-40B4-BE49-F238E27FC236}">
                  <a16:creationId xmlns:a16="http://schemas.microsoft.com/office/drawing/2014/main" id="{78CBAAD2-7557-4192-A091-7CB935086E12}"/>
                </a:ext>
              </a:extLst>
            </p:cNvPr>
            <p:cNvGrpSpPr/>
            <p:nvPr/>
          </p:nvGrpSpPr>
          <p:grpSpPr>
            <a:xfrm>
              <a:off x="9855291" y="6381600"/>
              <a:ext cx="885989" cy="115242"/>
              <a:chOff x="5955" y="6353672"/>
              <a:chExt cx="413937" cy="115242"/>
            </a:xfrm>
          </p:grpSpPr>
          <p:sp>
            <p:nvSpPr>
              <p:cNvPr id="11" name="Rectangle: Rounded Corners 13">
                <a:extLst>
                  <a:ext uri="{FF2B5EF4-FFF2-40B4-BE49-F238E27FC236}">
                    <a16:creationId xmlns:a16="http://schemas.microsoft.com/office/drawing/2014/main" id="{88EEA0B4-0A14-4BAB-804E-7AED3150A4A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4">
                <a:extLst>
                  <a:ext uri="{FF2B5EF4-FFF2-40B4-BE49-F238E27FC236}">
                    <a16:creationId xmlns:a16="http://schemas.microsoft.com/office/drawing/2014/main" id="{E202E37C-1C02-46EA-BB5E-D67757058F37}"/>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12">
              <a:extLst>
                <a:ext uri="{FF2B5EF4-FFF2-40B4-BE49-F238E27FC236}">
                  <a16:creationId xmlns:a16="http://schemas.microsoft.com/office/drawing/2014/main" id="{42B45100-5E05-4F5C-BC2D-5F122C9B734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959EDE8C-E8E4-47B1-A185-F6BA3B0DA566}"/>
              </a:ext>
            </a:extLst>
          </p:cNvPr>
          <p:cNvSpPr>
            <a:spLocks noGrp="1"/>
          </p:cNvSpPr>
          <p:nvPr>
            <p:ph type="pic" sz="quarter" idx="14" hasCustomPrompt="1"/>
          </p:nvPr>
        </p:nvSpPr>
        <p:spPr>
          <a:xfrm>
            <a:off x="4331991" y="3417363"/>
            <a:ext cx="3589496" cy="222275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558F4B21-92E2-44F3-9724-7F8859FC44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29256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256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13F7687-1FEA-4F8E-AAF2-415DD1C49880}"/>
              </a:ext>
            </a:extLst>
          </p:cNvPr>
          <p:cNvSpPr>
            <a:spLocks noGrp="1"/>
          </p:cNvSpPr>
          <p:nvPr>
            <p:ph type="pic" idx="1" hasCustomPrompt="1"/>
          </p:nvPr>
        </p:nvSpPr>
        <p:spPr>
          <a:xfrm>
            <a:off x="5215433" y="-1209"/>
            <a:ext cx="2810375" cy="522272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B5AF8E93-3136-4C4B-B464-7CC4A6C95442}"/>
              </a:ext>
            </a:extLst>
          </p:cNvPr>
          <p:cNvSpPr>
            <a:spLocks noGrp="1"/>
          </p:cNvSpPr>
          <p:nvPr>
            <p:ph type="pic" idx="10" hasCustomPrompt="1"/>
          </p:nvPr>
        </p:nvSpPr>
        <p:spPr>
          <a:xfrm>
            <a:off x="8718247" y="1635276"/>
            <a:ext cx="2810375" cy="522272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59081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42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066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8687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68890F-D677-48D1-A9EE-832FB59C8E76}"/>
              </a:ext>
            </a:extLst>
          </p:cNvPr>
          <p:cNvSpPr>
            <a:spLocks noGrp="1"/>
          </p:cNvSpPr>
          <p:nvPr>
            <p:ph type="pic" sz="quarter" idx="15" hasCustomPrompt="1"/>
          </p:nvPr>
        </p:nvSpPr>
        <p:spPr>
          <a:xfrm>
            <a:off x="1524003" y="2190324"/>
            <a:ext cx="4000497" cy="3905674"/>
          </a:xfrm>
          <a:custGeom>
            <a:avLst/>
            <a:gdLst>
              <a:gd name="connsiteX0" fmla="*/ 0 w 4000497"/>
              <a:gd name="connsiteY0" fmla="*/ 0 h 3905674"/>
              <a:gd name="connsiteX1" fmla="*/ 4000497 w 4000497"/>
              <a:gd name="connsiteY1" fmla="*/ 0 h 3905674"/>
              <a:gd name="connsiteX2" fmla="*/ 4000497 w 4000497"/>
              <a:gd name="connsiteY2" fmla="*/ 3905674 h 3905674"/>
              <a:gd name="connsiteX3" fmla="*/ 0 w 4000497"/>
              <a:gd name="connsiteY3" fmla="*/ 3905674 h 3905674"/>
            </a:gdLst>
            <a:ahLst/>
            <a:cxnLst>
              <a:cxn ang="0">
                <a:pos x="connsiteX0" y="connsiteY0"/>
              </a:cxn>
              <a:cxn ang="0">
                <a:pos x="connsiteX1" y="connsiteY1"/>
              </a:cxn>
              <a:cxn ang="0">
                <a:pos x="connsiteX2" y="connsiteY2"/>
              </a:cxn>
              <a:cxn ang="0">
                <a:pos x="connsiteX3" y="connsiteY3"/>
              </a:cxn>
            </a:cxnLst>
            <a:rect l="l" t="t" r="r" b="b"/>
            <a:pathLst>
              <a:path w="4000497" h="3905674">
                <a:moveTo>
                  <a:pt x="0" y="0"/>
                </a:moveTo>
                <a:lnTo>
                  <a:pt x="4000497" y="0"/>
                </a:lnTo>
                <a:lnTo>
                  <a:pt x="4000497" y="3905674"/>
                </a:lnTo>
                <a:lnTo>
                  <a:pt x="0" y="3905674"/>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4031230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536908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27169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032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22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7BA340E-4C4B-4B9A-AAEF-568BF36C2F80}"/>
              </a:ext>
            </a:extLst>
          </p:cNvPr>
          <p:cNvSpPr>
            <a:spLocks noGrp="1"/>
          </p:cNvSpPr>
          <p:nvPr>
            <p:ph type="pic" idx="12" hasCustomPrompt="1"/>
          </p:nvPr>
        </p:nvSpPr>
        <p:spPr>
          <a:xfrm>
            <a:off x="8554498" y="0"/>
            <a:ext cx="3637501"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Rectangle 1">
            <a:extLst>
              <a:ext uri="{FF2B5EF4-FFF2-40B4-BE49-F238E27FC236}">
                <a16:creationId xmlns:a16="http://schemas.microsoft.com/office/drawing/2014/main" id="{43EB244D-023E-4F95-A10F-B6B2D52E1F5B}"/>
              </a:ext>
            </a:extLst>
          </p:cNvPr>
          <p:cNvSpPr/>
          <p:nvPr userDrawn="1"/>
        </p:nvSpPr>
        <p:spPr>
          <a:xfrm>
            <a:off x="4916997" y="0"/>
            <a:ext cx="3637501"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520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2D85108-6C4A-4EF2-85C9-A0A45E054447}"/>
              </a:ext>
            </a:extLst>
          </p:cNvPr>
          <p:cNvSpPr>
            <a:spLocks noGrp="1"/>
          </p:cNvSpPr>
          <p:nvPr>
            <p:ph type="pic" sz="quarter" idx="10" hasCustomPrompt="1"/>
          </p:nvPr>
        </p:nvSpPr>
        <p:spPr>
          <a:xfrm>
            <a:off x="895966" y="457200"/>
            <a:ext cx="5418966" cy="6400800"/>
          </a:xfrm>
          <a:custGeom>
            <a:avLst/>
            <a:gdLst>
              <a:gd name="connsiteX0" fmla="*/ 5076966 w 5418966"/>
              <a:gd name="connsiteY0" fmla="*/ 1878594 h 6400800"/>
              <a:gd name="connsiteX1" fmla="*/ 5418966 w 5418966"/>
              <a:gd name="connsiteY1" fmla="*/ 2220594 h 6400800"/>
              <a:gd name="connsiteX2" fmla="*/ 5418966 w 5418966"/>
              <a:gd name="connsiteY2" fmla="*/ 6400800 h 6400800"/>
              <a:gd name="connsiteX3" fmla="*/ 4734966 w 5418966"/>
              <a:gd name="connsiteY3" fmla="*/ 6400800 h 6400800"/>
              <a:gd name="connsiteX4" fmla="*/ 4734966 w 5418966"/>
              <a:gd name="connsiteY4" fmla="*/ 2220594 h 6400800"/>
              <a:gd name="connsiteX5" fmla="*/ 5076966 w 5418966"/>
              <a:gd name="connsiteY5" fmla="*/ 1878594 h 6400800"/>
              <a:gd name="connsiteX6" fmla="*/ 342000 w 5418966"/>
              <a:gd name="connsiteY6" fmla="*/ 1878594 h 6400800"/>
              <a:gd name="connsiteX7" fmla="*/ 684000 w 5418966"/>
              <a:gd name="connsiteY7" fmla="*/ 2220594 h 6400800"/>
              <a:gd name="connsiteX8" fmla="*/ 684000 w 5418966"/>
              <a:gd name="connsiteY8" fmla="*/ 6400800 h 6400800"/>
              <a:gd name="connsiteX9" fmla="*/ 0 w 5418966"/>
              <a:gd name="connsiteY9" fmla="*/ 6400800 h 6400800"/>
              <a:gd name="connsiteX10" fmla="*/ 0 w 5418966"/>
              <a:gd name="connsiteY10" fmla="*/ 2220594 h 6400800"/>
              <a:gd name="connsiteX11" fmla="*/ 342000 w 5418966"/>
              <a:gd name="connsiteY11" fmla="*/ 1878594 h 6400800"/>
              <a:gd name="connsiteX12" fmla="*/ 4287805 w 5418966"/>
              <a:gd name="connsiteY12" fmla="*/ 1252396 h 6400800"/>
              <a:gd name="connsiteX13" fmla="*/ 4629805 w 5418966"/>
              <a:gd name="connsiteY13" fmla="*/ 1594396 h 6400800"/>
              <a:gd name="connsiteX14" fmla="*/ 4629805 w 5418966"/>
              <a:gd name="connsiteY14" fmla="*/ 6400800 h 6400800"/>
              <a:gd name="connsiteX15" fmla="*/ 3945805 w 5418966"/>
              <a:gd name="connsiteY15" fmla="*/ 6400800 h 6400800"/>
              <a:gd name="connsiteX16" fmla="*/ 3945805 w 5418966"/>
              <a:gd name="connsiteY16" fmla="*/ 1594396 h 6400800"/>
              <a:gd name="connsiteX17" fmla="*/ 4287805 w 5418966"/>
              <a:gd name="connsiteY17" fmla="*/ 1252396 h 6400800"/>
              <a:gd name="connsiteX18" fmla="*/ 1131160 w 5418966"/>
              <a:gd name="connsiteY18" fmla="*/ 1252396 h 6400800"/>
              <a:gd name="connsiteX19" fmla="*/ 1473161 w 5418966"/>
              <a:gd name="connsiteY19" fmla="*/ 1594396 h 6400800"/>
              <a:gd name="connsiteX20" fmla="*/ 1473161 w 5418966"/>
              <a:gd name="connsiteY20" fmla="*/ 6400800 h 6400800"/>
              <a:gd name="connsiteX21" fmla="*/ 789161 w 5418966"/>
              <a:gd name="connsiteY21" fmla="*/ 6400800 h 6400800"/>
              <a:gd name="connsiteX22" fmla="*/ 789161 w 5418966"/>
              <a:gd name="connsiteY22" fmla="*/ 1594396 h 6400800"/>
              <a:gd name="connsiteX23" fmla="*/ 1131160 w 5418966"/>
              <a:gd name="connsiteY23" fmla="*/ 1252396 h 6400800"/>
              <a:gd name="connsiteX24" fmla="*/ 3498644 w 5418966"/>
              <a:gd name="connsiteY24" fmla="*/ 626198 h 6400800"/>
              <a:gd name="connsiteX25" fmla="*/ 3840644 w 5418966"/>
              <a:gd name="connsiteY25" fmla="*/ 968198 h 6400800"/>
              <a:gd name="connsiteX26" fmla="*/ 3840644 w 5418966"/>
              <a:gd name="connsiteY26" fmla="*/ 6400800 h 6400800"/>
              <a:gd name="connsiteX27" fmla="*/ 3156644 w 5418966"/>
              <a:gd name="connsiteY27" fmla="*/ 6400800 h 6400800"/>
              <a:gd name="connsiteX28" fmla="*/ 3156644 w 5418966"/>
              <a:gd name="connsiteY28" fmla="*/ 968198 h 6400800"/>
              <a:gd name="connsiteX29" fmla="*/ 3498644 w 5418966"/>
              <a:gd name="connsiteY29" fmla="*/ 626198 h 6400800"/>
              <a:gd name="connsiteX30" fmla="*/ 1920322 w 5418966"/>
              <a:gd name="connsiteY30" fmla="*/ 626198 h 6400800"/>
              <a:gd name="connsiteX31" fmla="*/ 2262322 w 5418966"/>
              <a:gd name="connsiteY31" fmla="*/ 968198 h 6400800"/>
              <a:gd name="connsiteX32" fmla="*/ 2262322 w 5418966"/>
              <a:gd name="connsiteY32" fmla="*/ 6400800 h 6400800"/>
              <a:gd name="connsiteX33" fmla="*/ 1578322 w 5418966"/>
              <a:gd name="connsiteY33" fmla="*/ 6400800 h 6400800"/>
              <a:gd name="connsiteX34" fmla="*/ 1578322 w 5418966"/>
              <a:gd name="connsiteY34" fmla="*/ 968198 h 6400800"/>
              <a:gd name="connsiteX35" fmla="*/ 1920322 w 5418966"/>
              <a:gd name="connsiteY35" fmla="*/ 626198 h 6400800"/>
              <a:gd name="connsiteX36" fmla="*/ 2709483 w 5418966"/>
              <a:gd name="connsiteY36" fmla="*/ 0 h 6400800"/>
              <a:gd name="connsiteX37" fmla="*/ 3051483 w 5418966"/>
              <a:gd name="connsiteY37" fmla="*/ 342000 h 6400800"/>
              <a:gd name="connsiteX38" fmla="*/ 3051483 w 5418966"/>
              <a:gd name="connsiteY38" fmla="*/ 6375964 h 6400800"/>
              <a:gd name="connsiteX39" fmla="*/ 3048979 w 5418966"/>
              <a:gd name="connsiteY39" fmla="*/ 6400800 h 6400800"/>
              <a:gd name="connsiteX40" fmla="*/ 2369987 w 5418966"/>
              <a:gd name="connsiteY40" fmla="*/ 6400800 h 6400800"/>
              <a:gd name="connsiteX41" fmla="*/ 2367483 w 5418966"/>
              <a:gd name="connsiteY41" fmla="*/ 6375964 h 6400800"/>
              <a:gd name="connsiteX42" fmla="*/ 2367483 w 5418966"/>
              <a:gd name="connsiteY42" fmla="*/ 342000 h 6400800"/>
              <a:gd name="connsiteX43" fmla="*/ 2709483 w 5418966"/>
              <a:gd name="connsiteY4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966" h="6400800">
                <a:moveTo>
                  <a:pt x="5076966" y="1878594"/>
                </a:moveTo>
                <a:cubicBezTo>
                  <a:pt x="5265847" y="1878594"/>
                  <a:pt x="5418966" y="2031713"/>
                  <a:pt x="5418966" y="2220594"/>
                </a:cubicBezTo>
                <a:lnTo>
                  <a:pt x="5418966" y="6400800"/>
                </a:lnTo>
                <a:lnTo>
                  <a:pt x="4734966" y="6400800"/>
                </a:lnTo>
                <a:lnTo>
                  <a:pt x="4734966" y="2220594"/>
                </a:lnTo>
                <a:cubicBezTo>
                  <a:pt x="4734966" y="2031713"/>
                  <a:pt x="4888085" y="1878594"/>
                  <a:pt x="5076966" y="1878594"/>
                </a:cubicBezTo>
                <a:close/>
                <a:moveTo>
                  <a:pt x="342000" y="1878594"/>
                </a:moveTo>
                <a:cubicBezTo>
                  <a:pt x="530881" y="1878594"/>
                  <a:pt x="684000" y="2031713"/>
                  <a:pt x="684000" y="2220594"/>
                </a:cubicBezTo>
                <a:lnTo>
                  <a:pt x="684000" y="6400800"/>
                </a:lnTo>
                <a:lnTo>
                  <a:pt x="0" y="6400800"/>
                </a:lnTo>
                <a:lnTo>
                  <a:pt x="0" y="2220594"/>
                </a:lnTo>
                <a:cubicBezTo>
                  <a:pt x="0" y="2031713"/>
                  <a:pt x="153119" y="1878594"/>
                  <a:pt x="342000" y="1878594"/>
                </a:cubicBezTo>
                <a:close/>
                <a:moveTo>
                  <a:pt x="4287805" y="1252396"/>
                </a:moveTo>
                <a:cubicBezTo>
                  <a:pt x="4476686" y="1252396"/>
                  <a:pt x="4629805" y="1405515"/>
                  <a:pt x="4629805" y="1594396"/>
                </a:cubicBezTo>
                <a:lnTo>
                  <a:pt x="4629805" y="6400800"/>
                </a:lnTo>
                <a:lnTo>
                  <a:pt x="3945805" y="6400800"/>
                </a:lnTo>
                <a:lnTo>
                  <a:pt x="3945805" y="1594396"/>
                </a:lnTo>
                <a:cubicBezTo>
                  <a:pt x="3945805" y="1405515"/>
                  <a:pt x="4098924" y="1252396"/>
                  <a:pt x="4287805" y="1252396"/>
                </a:cubicBezTo>
                <a:close/>
                <a:moveTo>
                  <a:pt x="1131160" y="1252396"/>
                </a:moveTo>
                <a:cubicBezTo>
                  <a:pt x="1320042" y="1252396"/>
                  <a:pt x="1473161" y="1405515"/>
                  <a:pt x="1473161" y="1594396"/>
                </a:cubicBezTo>
                <a:lnTo>
                  <a:pt x="1473161" y="6400800"/>
                </a:lnTo>
                <a:lnTo>
                  <a:pt x="789161" y="6400800"/>
                </a:lnTo>
                <a:lnTo>
                  <a:pt x="789161" y="1594396"/>
                </a:lnTo>
                <a:cubicBezTo>
                  <a:pt x="789161" y="1405515"/>
                  <a:pt x="942280" y="1252396"/>
                  <a:pt x="1131160" y="1252396"/>
                </a:cubicBezTo>
                <a:close/>
                <a:moveTo>
                  <a:pt x="3498644" y="626198"/>
                </a:moveTo>
                <a:cubicBezTo>
                  <a:pt x="3687525" y="626198"/>
                  <a:pt x="3840644" y="779317"/>
                  <a:pt x="3840644" y="968198"/>
                </a:cubicBezTo>
                <a:lnTo>
                  <a:pt x="3840644" y="6400800"/>
                </a:lnTo>
                <a:lnTo>
                  <a:pt x="3156644" y="6400800"/>
                </a:lnTo>
                <a:lnTo>
                  <a:pt x="3156644" y="968198"/>
                </a:lnTo>
                <a:cubicBezTo>
                  <a:pt x="3156644" y="779317"/>
                  <a:pt x="3309763" y="626198"/>
                  <a:pt x="3498644" y="626198"/>
                </a:cubicBezTo>
                <a:close/>
                <a:moveTo>
                  <a:pt x="1920322" y="626198"/>
                </a:moveTo>
                <a:cubicBezTo>
                  <a:pt x="2109203" y="626198"/>
                  <a:pt x="2262322" y="779317"/>
                  <a:pt x="2262322" y="968198"/>
                </a:cubicBezTo>
                <a:lnTo>
                  <a:pt x="2262322" y="6400800"/>
                </a:lnTo>
                <a:lnTo>
                  <a:pt x="1578322" y="6400800"/>
                </a:lnTo>
                <a:lnTo>
                  <a:pt x="1578322" y="968198"/>
                </a:lnTo>
                <a:cubicBezTo>
                  <a:pt x="1578322" y="779317"/>
                  <a:pt x="1731441" y="626198"/>
                  <a:pt x="1920322" y="626198"/>
                </a:cubicBezTo>
                <a:close/>
                <a:moveTo>
                  <a:pt x="2709483" y="0"/>
                </a:moveTo>
                <a:cubicBezTo>
                  <a:pt x="2898364" y="0"/>
                  <a:pt x="3051483" y="153119"/>
                  <a:pt x="3051483" y="342000"/>
                </a:cubicBezTo>
                <a:lnTo>
                  <a:pt x="3051483" y="6375964"/>
                </a:lnTo>
                <a:lnTo>
                  <a:pt x="3048979" y="6400800"/>
                </a:lnTo>
                <a:lnTo>
                  <a:pt x="2369987" y="6400800"/>
                </a:lnTo>
                <a:lnTo>
                  <a:pt x="2367483" y="6375964"/>
                </a:lnTo>
                <a:lnTo>
                  <a:pt x="2367483" y="342000"/>
                </a:lnTo>
                <a:cubicBezTo>
                  <a:pt x="2367483" y="153119"/>
                  <a:pt x="2520602" y="0"/>
                  <a:pt x="2709483" y="0"/>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540542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F4F8F920-2344-4B56-8732-344A40AEF50D}"/>
              </a:ext>
            </a:extLst>
          </p:cNvPr>
          <p:cNvSpPr>
            <a:spLocks noGrp="1"/>
          </p:cNvSpPr>
          <p:nvPr>
            <p:ph type="pic" idx="12" hasCustomPrompt="1"/>
          </p:nvPr>
        </p:nvSpPr>
        <p:spPr>
          <a:xfrm>
            <a:off x="3735978" y="1288869"/>
            <a:ext cx="4423955" cy="2499360"/>
          </a:xfrm>
          <a:custGeom>
            <a:avLst/>
            <a:gdLst>
              <a:gd name="connsiteX0" fmla="*/ 0 w 4423955"/>
              <a:gd name="connsiteY0" fmla="*/ 0 h 2499360"/>
              <a:gd name="connsiteX1" fmla="*/ 4423955 w 4423955"/>
              <a:gd name="connsiteY1" fmla="*/ 0 h 2499360"/>
              <a:gd name="connsiteX2" fmla="*/ 4423955 w 4423955"/>
              <a:gd name="connsiteY2" fmla="*/ 2499360 h 2499360"/>
              <a:gd name="connsiteX3" fmla="*/ 0 w 4423955"/>
              <a:gd name="connsiteY3" fmla="*/ 2499360 h 2499360"/>
            </a:gdLst>
            <a:ahLst/>
            <a:cxnLst>
              <a:cxn ang="0">
                <a:pos x="connsiteX0" y="connsiteY0"/>
              </a:cxn>
              <a:cxn ang="0">
                <a:pos x="connsiteX1" y="connsiteY1"/>
              </a:cxn>
              <a:cxn ang="0">
                <a:pos x="connsiteX2" y="connsiteY2"/>
              </a:cxn>
              <a:cxn ang="0">
                <a:pos x="connsiteX3" y="connsiteY3"/>
              </a:cxn>
            </a:cxnLst>
            <a:rect l="l" t="t" r="r" b="b"/>
            <a:pathLst>
              <a:path w="4423955" h="2499360">
                <a:moveTo>
                  <a:pt x="0" y="0"/>
                </a:moveTo>
                <a:lnTo>
                  <a:pt x="4423955" y="0"/>
                </a:lnTo>
                <a:lnTo>
                  <a:pt x="4423955" y="2499360"/>
                </a:lnTo>
                <a:lnTo>
                  <a:pt x="0" y="2499360"/>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63839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13">
            <a:extLst>
              <a:ext uri="{FF2B5EF4-FFF2-40B4-BE49-F238E27FC236}">
                <a16:creationId xmlns:a16="http://schemas.microsoft.com/office/drawing/2014/main" id="{19950F4E-DC35-47C0-AF03-10B1738755F5}"/>
              </a:ext>
            </a:extLst>
          </p:cNvPr>
          <p:cNvSpPr>
            <a:spLocks noGrp="1"/>
          </p:cNvSpPr>
          <p:nvPr>
            <p:ph type="pic" idx="16" hasCustomPrompt="1"/>
          </p:nvPr>
        </p:nvSpPr>
        <p:spPr>
          <a:xfrm>
            <a:off x="5661437" y="0"/>
            <a:ext cx="6530564" cy="68580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85129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47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17" name="Oval 84">
            <a:extLst>
              <a:ext uri="{FF2B5EF4-FFF2-40B4-BE49-F238E27FC236}">
                <a16:creationId xmlns:a16="http://schemas.microsoft.com/office/drawing/2014/main" id="{7AAB1A6E-70AD-42B8-995C-8A7A6F5FA968}"/>
              </a:ext>
            </a:extLst>
          </p:cNvPr>
          <p:cNvSpPr/>
          <p:nvPr userDrawn="1"/>
        </p:nvSpPr>
        <p:spPr>
          <a:xfrm>
            <a:off x="3657374" y="5481089"/>
            <a:ext cx="9765326" cy="48166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 name="Rectangle 1">
            <a:extLst>
              <a:ext uri="{FF2B5EF4-FFF2-40B4-BE49-F238E27FC236}">
                <a16:creationId xmlns:a16="http://schemas.microsoft.com/office/drawing/2014/main" id="{6B993C13-ED17-47F5-968E-47C8E3F33E65}"/>
              </a:ext>
            </a:extLst>
          </p:cNvPr>
          <p:cNvSpPr/>
          <p:nvPr userDrawn="1"/>
        </p:nvSpPr>
        <p:spPr>
          <a:xfrm>
            <a:off x="8031192" y="0"/>
            <a:ext cx="4160808" cy="50205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D175E70-9D23-4CF2-B9A2-B9CAF147D2C7}"/>
              </a:ext>
            </a:extLst>
          </p:cNvPr>
          <p:cNvGrpSpPr/>
          <p:nvPr userDrawn="1"/>
        </p:nvGrpSpPr>
        <p:grpSpPr>
          <a:xfrm>
            <a:off x="5070224" y="2165229"/>
            <a:ext cx="6484347" cy="3562709"/>
            <a:chOff x="-548507" y="477868"/>
            <a:chExt cx="11570449" cy="6357177"/>
          </a:xfrm>
        </p:grpSpPr>
        <p:sp>
          <p:nvSpPr>
            <p:cNvPr id="4" name="Freeform: Shape 4">
              <a:extLst>
                <a:ext uri="{FF2B5EF4-FFF2-40B4-BE49-F238E27FC236}">
                  <a16:creationId xmlns:a16="http://schemas.microsoft.com/office/drawing/2014/main" id="{BF1D3A03-C473-4DFE-B639-58283FED2D3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 name="Freeform: Shape 5">
              <a:extLst>
                <a:ext uri="{FF2B5EF4-FFF2-40B4-BE49-F238E27FC236}">
                  <a16:creationId xmlns:a16="http://schemas.microsoft.com/office/drawing/2014/main" id="{D2A69ED7-0178-4BF4-BDC3-BDB7364CB271}"/>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 name="Freeform: Shape 6">
              <a:extLst>
                <a:ext uri="{FF2B5EF4-FFF2-40B4-BE49-F238E27FC236}">
                  <a16:creationId xmlns:a16="http://schemas.microsoft.com/office/drawing/2014/main" id="{ED5B5F1A-8C05-4B85-99CD-05E6560DB9DF}"/>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7" name="Freeform: Shape 7">
              <a:extLst>
                <a:ext uri="{FF2B5EF4-FFF2-40B4-BE49-F238E27FC236}">
                  <a16:creationId xmlns:a16="http://schemas.microsoft.com/office/drawing/2014/main" id="{7D825F2A-D1EE-42D4-85F8-B967B3D07052}"/>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 name="Freeform: Shape 8">
              <a:extLst>
                <a:ext uri="{FF2B5EF4-FFF2-40B4-BE49-F238E27FC236}">
                  <a16:creationId xmlns:a16="http://schemas.microsoft.com/office/drawing/2014/main" id="{2F72EE9C-0AAF-4E57-A1F9-8BA73E6D0239}"/>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9" name="Group 9">
              <a:extLst>
                <a:ext uri="{FF2B5EF4-FFF2-40B4-BE49-F238E27FC236}">
                  <a16:creationId xmlns:a16="http://schemas.microsoft.com/office/drawing/2014/main" id="{06BA8559-C531-4DFE-A1F6-DFC7FDDD2392}"/>
                </a:ext>
              </a:extLst>
            </p:cNvPr>
            <p:cNvGrpSpPr/>
            <p:nvPr/>
          </p:nvGrpSpPr>
          <p:grpSpPr>
            <a:xfrm>
              <a:off x="1606" y="6382978"/>
              <a:ext cx="413937" cy="115242"/>
              <a:chOff x="5955" y="6353672"/>
              <a:chExt cx="413937" cy="115242"/>
            </a:xfrm>
          </p:grpSpPr>
          <p:sp>
            <p:nvSpPr>
              <p:cNvPr id="14" name="Rectangle: Rounded Corners 14">
                <a:extLst>
                  <a:ext uri="{FF2B5EF4-FFF2-40B4-BE49-F238E27FC236}">
                    <a16:creationId xmlns:a16="http://schemas.microsoft.com/office/drawing/2014/main" id="{6F0A0FA0-4DB8-4CCF-B7C4-C45D5C856BCF}"/>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5">
                <a:extLst>
                  <a:ext uri="{FF2B5EF4-FFF2-40B4-BE49-F238E27FC236}">
                    <a16:creationId xmlns:a16="http://schemas.microsoft.com/office/drawing/2014/main" id="{768628CF-53A4-4220-9A4E-38A67AEEF6F9}"/>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
              <a:extLst>
                <a:ext uri="{FF2B5EF4-FFF2-40B4-BE49-F238E27FC236}">
                  <a16:creationId xmlns:a16="http://schemas.microsoft.com/office/drawing/2014/main" id="{9CC4CFF0-C8D4-4701-BCC1-127782BB1035}"/>
                </a:ext>
              </a:extLst>
            </p:cNvPr>
            <p:cNvGrpSpPr/>
            <p:nvPr/>
          </p:nvGrpSpPr>
          <p:grpSpPr>
            <a:xfrm>
              <a:off x="9855291" y="6381600"/>
              <a:ext cx="885989" cy="115242"/>
              <a:chOff x="5955" y="6353672"/>
              <a:chExt cx="413937" cy="115242"/>
            </a:xfrm>
          </p:grpSpPr>
          <p:sp>
            <p:nvSpPr>
              <p:cNvPr id="12" name="Rectangle: Rounded Corners 12">
                <a:extLst>
                  <a:ext uri="{FF2B5EF4-FFF2-40B4-BE49-F238E27FC236}">
                    <a16:creationId xmlns:a16="http://schemas.microsoft.com/office/drawing/2014/main" id="{C9B20E79-B78C-4B0E-AB2A-3C3CF7D8B9E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3">
                <a:extLst>
                  <a:ext uri="{FF2B5EF4-FFF2-40B4-BE49-F238E27FC236}">
                    <a16:creationId xmlns:a16="http://schemas.microsoft.com/office/drawing/2014/main" id="{C9637DFE-D49E-4B60-A6B2-4A7AD2B238DA}"/>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1">
              <a:extLst>
                <a:ext uri="{FF2B5EF4-FFF2-40B4-BE49-F238E27FC236}">
                  <a16:creationId xmlns:a16="http://schemas.microsoft.com/office/drawing/2014/main" id="{2163A538-743B-42EE-BD52-CD060CCBCC12}"/>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6" name="그림 개체 틀 2">
            <a:extLst>
              <a:ext uri="{FF2B5EF4-FFF2-40B4-BE49-F238E27FC236}">
                <a16:creationId xmlns:a16="http://schemas.microsoft.com/office/drawing/2014/main" id="{3048F72C-414C-49B1-9BF2-E35C25D02FD7}"/>
              </a:ext>
            </a:extLst>
          </p:cNvPr>
          <p:cNvSpPr>
            <a:spLocks noGrp="1"/>
          </p:cNvSpPr>
          <p:nvPr>
            <p:ph type="pic" sz="quarter" idx="11" hasCustomPrompt="1"/>
          </p:nvPr>
        </p:nvSpPr>
        <p:spPr>
          <a:xfrm>
            <a:off x="5920884" y="2342075"/>
            <a:ext cx="4775660" cy="287763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8" name="그림 개체 틀 2">
            <a:extLst>
              <a:ext uri="{FF2B5EF4-FFF2-40B4-BE49-F238E27FC236}">
                <a16:creationId xmlns:a16="http://schemas.microsoft.com/office/drawing/2014/main" id="{F2534BEC-DD80-4A25-9476-43EA4EDF281F}"/>
              </a:ext>
            </a:extLst>
          </p:cNvPr>
          <p:cNvSpPr>
            <a:spLocks noGrp="1"/>
          </p:cNvSpPr>
          <p:nvPr>
            <p:ph type="pic" sz="quarter" idx="12" hasCustomPrompt="1"/>
          </p:nvPr>
        </p:nvSpPr>
        <p:spPr>
          <a:xfrm>
            <a:off x="0" y="672860"/>
            <a:ext cx="4160809" cy="1992702"/>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552007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99F817-9465-CDC4-6165-47CEA4E41377}"/>
              </a:ext>
            </a:extLst>
          </p:cNvPr>
          <p:cNvSpPr>
            <a:spLocks noGrp="1"/>
          </p:cNvSpPr>
          <p:nvPr>
            <p:ph type="pic" sz="quarter" idx="15" hasCustomPrompt="1"/>
          </p:nvPr>
        </p:nvSpPr>
        <p:spPr>
          <a:xfrm>
            <a:off x="5532970" y="3771900"/>
            <a:ext cx="3070746" cy="2057400"/>
          </a:xfrm>
          <a:custGeom>
            <a:avLst/>
            <a:gdLst>
              <a:gd name="connsiteX0" fmla="*/ 614149 w 3070746"/>
              <a:gd name="connsiteY0" fmla="*/ 0 h 2057400"/>
              <a:gd name="connsiteX1" fmla="*/ 3070746 w 3070746"/>
              <a:gd name="connsiteY1" fmla="*/ 0 h 2057400"/>
              <a:gd name="connsiteX2" fmla="*/ 2456597 w 3070746"/>
              <a:gd name="connsiteY2" fmla="*/ 2057400 h 2057400"/>
              <a:gd name="connsiteX3" fmla="*/ 0 w 3070746"/>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3070746" h="2057400">
                <a:moveTo>
                  <a:pt x="614149" y="0"/>
                </a:moveTo>
                <a:lnTo>
                  <a:pt x="3070746" y="0"/>
                </a:lnTo>
                <a:lnTo>
                  <a:pt x="2456597" y="2057400"/>
                </a:lnTo>
                <a:lnTo>
                  <a:pt x="0" y="20574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7" name="Picture Placeholder 6">
            <a:extLst>
              <a:ext uri="{FF2B5EF4-FFF2-40B4-BE49-F238E27FC236}">
                <a16:creationId xmlns:a16="http://schemas.microsoft.com/office/drawing/2014/main" id="{E38663D6-1059-4029-00C6-883AE7E3C840}"/>
              </a:ext>
            </a:extLst>
          </p:cNvPr>
          <p:cNvSpPr>
            <a:spLocks noGrp="1"/>
          </p:cNvSpPr>
          <p:nvPr>
            <p:ph type="pic" sz="quarter" idx="16" hasCustomPrompt="1"/>
          </p:nvPr>
        </p:nvSpPr>
        <p:spPr>
          <a:xfrm>
            <a:off x="8387719" y="3771900"/>
            <a:ext cx="3070746" cy="2057400"/>
          </a:xfrm>
          <a:custGeom>
            <a:avLst/>
            <a:gdLst>
              <a:gd name="connsiteX0" fmla="*/ 614149 w 3070746"/>
              <a:gd name="connsiteY0" fmla="*/ 0 h 2057400"/>
              <a:gd name="connsiteX1" fmla="*/ 3070746 w 3070746"/>
              <a:gd name="connsiteY1" fmla="*/ 0 h 2057400"/>
              <a:gd name="connsiteX2" fmla="*/ 2456597 w 3070746"/>
              <a:gd name="connsiteY2" fmla="*/ 2057400 h 2057400"/>
              <a:gd name="connsiteX3" fmla="*/ 0 w 3070746"/>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3070746" h="2057400">
                <a:moveTo>
                  <a:pt x="614149" y="0"/>
                </a:moveTo>
                <a:lnTo>
                  <a:pt x="3070746" y="0"/>
                </a:lnTo>
                <a:lnTo>
                  <a:pt x="2456597" y="2057400"/>
                </a:lnTo>
                <a:lnTo>
                  <a:pt x="0" y="20574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4268155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759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9A9686A-3F53-4613-8C62-16C0DCDDBD45}"/>
              </a:ext>
            </a:extLst>
          </p:cNvPr>
          <p:cNvSpPr/>
          <p:nvPr userDrawn="1"/>
        </p:nvSpPr>
        <p:spPr>
          <a:xfrm>
            <a:off x="3786996" y="1397480"/>
            <a:ext cx="7142672" cy="4063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C515CB0D-1B6C-4DFA-B150-C1C7D61A8CDD}"/>
              </a:ext>
            </a:extLst>
          </p:cNvPr>
          <p:cNvSpPr>
            <a:spLocks noGrp="1"/>
          </p:cNvSpPr>
          <p:nvPr>
            <p:ph type="pic" sz="quarter" idx="11" hasCustomPrompt="1"/>
          </p:nvPr>
        </p:nvSpPr>
        <p:spPr>
          <a:xfrm>
            <a:off x="6858000" y="1990185"/>
            <a:ext cx="5334000" cy="287763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 name="그림 개체 틀 2">
            <a:extLst>
              <a:ext uri="{FF2B5EF4-FFF2-40B4-BE49-F238E27FC236}">
                <a16:creationId xmlns:a16="http://schemas.microsoft.com/office/drawing/2014/main" id="{9917F44E-7F02-4D1D-A60C-44734796D43D}"/>
              </a:ext>
            </a:extLst>
          </p:cNvPr>
          <p:cNvSpPr>
            <a:spLocks noGrp="1"/>
          </p:cNvSpPr>
          <p:nvPr>
            <p:ph type="pic" sz="quarter" idx="12" hasCustomPrompt="1"/>
          </p:nvPr>
        </p:nvSpPr>
        <p:spPr>
          <a:xfrm>
            <a:off x="2674477" y="1990185"/>
            <a:ext cx="2975825" cy="2877630"/>
          </a:xfrm>
          <a:prstGeom prst="rect">
            <a:avLst/>
          </a:prstGeom>
          <a:solidFill>
            <a:schemeClr val="bg1">
              <a:lumMod val="95000"/>
            </a:schemeClr>
          </a:solidFill>
          <a:ln w="25400">
            <a:noFill/>
          </a:ln>
          <a:effectLst/>
        </p:spPr>
        <p:txBody>
          <a:bodyPr anchor="ctr"/>
          <a:lstStyle>
            <a:lvl1pPr marL="0" indent="0" algn="ctr">
              <a:buFontTx/>
              <a:buNone/>
              <a:defRPr sz="18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41073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902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0BEEC00-0007-44FF-9EF0-3340274CD29F}"/>
              </a:ext>
            </a:extLst>
          </p:cNvPr>
          <p:cNvSpPr/>
          <p:nvPr userDrawn="1"/>
        </p:nvSpPr>
        <p:spPr>
          <a:xfrm>
            <a:off x="0" y="0"/>
            <a:ext cx="7039155" cy="3640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8B9C75F8-627C-444D-B7CC-9520AC29BD94}"/>
              </a:ext>
            </a:extLst>
          </p:cNvPr>
          <p:cNvSpPr>
            <a:spLocks noGrp="1"/>
          </p:cNvSpPr>
          <p:nvPr>
            <p:ph type="pic" idx="12" hasCustomPrompt="1"/>
          </p:nvPr>
        </p:nvSpPr>
        <p:spPr>
          <a:xfrm>
            <a:off x="743912" y="558205"/>
            <a:ext cx="4487992" cy="2510755"/>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5B181E23-EDEA-4D74-AFFC-5BF9369F7B7F}"/>
              </a:ext>
            </a:extLst>
          </p:cNvPr>
          <p:cNvSpPr>
            <a:spLocks noGrp="1"/>
          </p:cNvSpPr>
          <p:nvPr>
            <p:ph type="pic" idx="14" hasCustomPrompt="1"/>
          </p:nvPr>
        </p:nvSpPr>
        <p:spPr>
          <a:xfrm>
            <a:off x="5423925" y="546208"/>
            <a:ext cx="3168352" cy="577179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66973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180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50CD8860-A141-4FF5-897D-FF88A5357813}"/>
              </a:ext>
            </a:extLst>
          </p:cNvPr>
          <p:cNvSpPr/>
          <p:nvPr userDrawn="1"/>
        </p:nvSpPr>
        <p:spPr>
          <a:xfrm>
            <a:off x="0" y="863125"/>
            <a:ext cx="6546079" cy="513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2">
            <a:extLst>
              <a:ext uri="{FF2B5EF4-FFF2-40B4-BE49-F238E27FC236}">
                <a16:creationId xmlns:a16="http://schemas.microsoft.com/office/drawing/2014/main" id="{8C996717-40BD-44EC-8520-312BBE2CA315}"/>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677634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692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42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331827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89053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66536F-CABF-A656-B69D-E1D00F7C610D}"/>
              </a:ext>
            </a:extLst>
          </p:cNvPr>
          <p:cNvSpPr>
            <a:spLocks noGrp="1"/>
          </p:cNvSpPr>
          <p:nvPr>
            <p:ph type="pic" sz="quarter" idx="16" hasCustomPrompt="1"/>
          </p:nvPr>
        </p:nvSpPr>
        <p:spPr>
          <a:xfrm>
            <a:off x="5845526" y="2444344"/>
            <a:ext cx="4984955" cy="4413656"/>
          </a:xfrm>
          <a:custGeom>
            <a:avLst/>
            <a:gdLst>
              <a:gd name="connsiteX0" fmla="*/ 0 w 4984955"/>
              <a:gd name="connsiteY0" fmla="*/ 0 h 4413656"/>
              <a:gd name="connsiteX1" fmla="*/ 4984955 w 4984955"/>
              <a:gd name="connsiteY1" fmla="*/ 0 h 4413656"/>
              <a:gd name="connsiteX2" fmla="*/ 4984955 w 4984955"/>
              <a:gd name="connsiteY2" fmla="*/ 4413656 h 4413656"/>
              <a:gd name="connsiteX3" fmla="*/ 0 w 4984955"/>
              <a:gd name="connsiteY3" fmla="*/ 4413656 h 4413656"/>
            </a:gdLst>
            <a:ahLst/>
            <a:cxnLst>
              <a:cxn ang="0">
                <a:pos x="connsiteX0" y="connsiteY0"/>
              </a:cxn>
              <a:cxn ang="0">
                <a:pos x="connsiteX1" y="connsiteY1"/>
              </a:cxn>
              <a:cxn ang="0">
                <a:pos x="connsiteX2" y="connsiteY2"/>
              </a:cxn>
              <a:cxn ang="0">
                <a:pos x="connsiteX3" y="connsiteY3"/>
              </a:cxn>
            </a:cxnLst>
            <a:rect l="l" t="t" r="r" b="b"/>
            <a:pathLst>
              <a:path w="4984955" h="4413656">
                <a:moveTo>
                  <a:pt x="0" y="0"/>
                </a:moveTo>
                <a:lnTo>
                  <a:pt x="4984955" y="0"/>
                </a:lnTo>
                <a:lnTo>
                  <a:pt x="4984955" y="4413656"/>
                </a:lnTo>
                <a:lnTo>
                  <a:pt x="0" y="4413656"/>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1289519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0" name="Freeform: Shape 9">
            <a:extLst>
              <a:ext uri="{FF2B5EF4-FFF2-40B4-BE49-F238E27FC236}">
                <a16:creationId xmlns:a16="http://schemas.microsoft.com/office/drawing/2014/main" id="{93EBF5BD-BDB4-4EDA-80D9-62417648E9A9}"/>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8" name="Freeform: Shape 7">
            <a:extLst>
              <a:ext uri="{FF2B5EF4-FFF2-40B4-BE49-F238E27FC236}">
                <a16:creationId xmlns:a16="http://schemas.microsoft.com/office/drawing/2014/main" id="{515D09CC-EA41-4CE9-B520-4B37AF49794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2825268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44463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94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solidFill>
          <a:schemeClr val="accent2"/>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2C882D6-F42B-420F-B28D-BA2BD09E51CA}"/>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3" name="Freeform: Shape 2">
            <a:extLst>
              <a:ext uri="{FF2B5EF4-FFF2-40B4-BE49-F238E27FC236}">
                <a16:creationId xmlns:a16="http://schemas.microsoft.com/office/drawing/2014/main" id="{EFC47860-F692-40B3-8E78-8914A5700FC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460275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141552" y="339509"/>
            <a:ext cx="8755174"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AF45677C-8125-4A3E-BB35-BAD773DF67E0}"/>
              </a:ext>
            </a:extLst>
          </p:cNvPr>
          <p:cNvSpPr/>
          <p:nvPr userDrawn="1"/>
        </p:nvSpPr>
        <p:spPr>
          <a:xfrm>
            <a:off x="0" y="1"/>
            <a:ext cx="12192000" cy="6857999"/>
          </a:xfrm>
          <a:prstGeom prst="rect">
            <a:avLst/>
          </a:prstGeom>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304581C-447C-41D2-AB77-0A55193F4D64}"/>
              </a:ext>
            </a:extLst>
          </p:cNvPr>
          <p:cNvGrpSpPr/>
          <p:nvPr userDrawn="1"/>
        </p:nvGrpSpPr>
        <p:grpSpPr>
          <a:xfrm>
            <a:off x="52534" y="5315741"/>
            <a:ext cx="1345500" cy="1533206"/>
            <a:chOff x="35636" y="1136215"/>
            <a:chExt cx="2624846" cy="2991029"/>
          </a:xfrm>
        </p:grpSpPr>
        <p:sp>
          <p:nvSpPr>
            <p:cNvPr id="5" name="Freeform: Shape 4">
              <a:extLst>
                <a:ext uri="{FF2B5EF4-FFF2-40B4-BE49-F238E27FC236}">
                  <a16:creationId xmlns:a16="http://schemas.microsoft.com/office/drawing/2014/main" id="{455351EA-759A-40CD-B878-CEACA9020F32}"/>
                </a:ext>
              </a:extLst>
            </p:cNvPr>
            <p:cNvSpPr/>
            <p:nvPr/>
          </p:nvSpPr>
          <p:spPr>
            <a:xfrm>
              <a:off x="1134977" y="1170148"/>
              <a:ext cx="1525505"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sp>
          <p:nvSpPr>
            <p:cNvPr id="6" name="Freeform: Shape 5">
              <a:extLst>
                <a:ext uri="{FF2B5EF4-FFF2-40B4-BE49-F238E27FC236}">
                  <a16:creationId xmlns:a16="http://schemas.microsoft.com/office/drawing/2014/main" id="{AEA3E210-B1ED-40DF-9B3E-1EC217936C85}"/>
                </a:ext>
              </a:extLst>
            </p:cNvPr>
            <p:cNvSpPr/>
            <p:nvPr/>
          </p:nvSpPr>
          <p:spPr>
            <a:xfrm>
              <a:off x="35636" y="1136215"/>
              <a:ext cx="1113712" cy="2991028"/>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grpSp>
      <p:grpSp>
        <p:nvGrpSpPr>
          <p:cNvPr id="7" name="Group 6">
            <a:extLst>
              <a:ext uri="{FF2B5EF4-FFF2-40B4-BE49-F238E27FC236}">
                <a16:creationId xmlns:a16="http://schemas.microsoft.com/office/drawing/2014/main" id="{4F767EA1-DCB1-4019-85DD-A7022071EBC2}"/>
              </a:ext>
            </a:extLst>
          </p:cNvPr>
          <p:cNvGrpSpPr/>
          <p:nvPr userDrawn="1"/>
        </p:nvGrpSpPr>
        <p:grpSpPr>
          <a:xfrm>
            <a:off x="719764" y="5726143"/>
            <a:ext cx="973739" cy="1122804"/>
            <a:chOff x="276796" y="1136215"/>
            <a:chExt cx="2593938" cy="2991029"/>
          </a:xfrm>
        </p:grpSpPr>
        <p:sp>
          <p:nvSpPr>
            <p:cNvPr id="8" name="Freeform: Shape 7">
              <a:extLst>
                <a:ext uri="{FF2B5EF4-FFF2-40B4-BE49-F238E27FC236}">
                  <a16:creationId xmlns:a16="http://schemas.microsoft.com/office/drawing/2014/main" id="{086A14DB-06E7-49B9-A5D4-524A47846991}"/>
                </a:ext>
              </a:extLst>
            </p:cNvPr>
            <p:cNvSpPr/>
            <p:nvPr/>
          </p:nvSpPr>
          <p:spPr>
            <a:xfrm>
              <a:off x="1345231" y="1170148"/>
              <a:ext cx="1525503"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sp>
          <p:nvSpPr>
            <p:cNvPr id="9" name="Freeform: Shape 8">
              <a:extLst>
                <a:ext uri="{FF2B5EF4-FFF2-40B4-BE49-F238E27FC236}">
                  <a16:creationId xmlns:a16="http://schemas.microsoft.com/office/drawing/2014/main" id="{4307D085-B667-4D37-A930-54AE1C03F6E4}"/>
                </a:ext>
              </a:extLst>
            </p:cNvPr>
            <p:cNvSpPr/>
            <p:nvPr/>
          </p:nvSpPr>
          <p:spPr>
            <a:xfrm>
              <a:off x="276796" y="1136215"/>
              <a:ext cx="1113713" cy="2991029"/>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grpSp>
      <p:sp>
        <p:nvSpPr>
          <p:cNvPr id="53" name="Rectangle 52">
            <a:extLst>
              <a:ext uri="{FF2B5EF4-FFF2-40B4-BE49-F238E27FC236}">
                <a16:creationId xmlns:a16="http://schemas.microsoft.com/office/drawing/2014/main" id="{553A449B-1E16-427E-AA1F-1761A105A61E}"/>
              </a:ext>
            </a:extLst>
          </p:cNvPr>
          <p:cNvSpPr/>
          <p:nvPr userDrawn="1"/>
        </p:nvSpPr>
        <p:spPr>
          <a:xfrm>
            <a:off x="2825392" y="0"/>
            <a:ext cx="9366607"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A3D05169-BAAB-49AE-B6AB-F6EDA5219658}"/>
              </a:ext>
            </a:extLst>
          </p:cNvPr>
          <p:cNvGrpSpPr/>
          <p:nvPr userDrawn="1"/>
        </p:nvGrpSpPr>
        <p:grpSpPr>
          <a:xfrm>
            <a:off x="816240" y="3199974"/>
            <a:ext cx="1505538" cy="2566050"/>
            <a:chOff x="11521621" y="1903133"/>
            <a:chExt cx="2494544" cy="4251720"/>
          </a:xfrm>
        </p:grpSpPr>
        <p:sp>
          <p:nvSpPr>
            <p:cNvPr id="55" name="Freeform: Shape 54">
              <a:extLst>
                <a:ext uri="{FF2B5EF4-FFF2-40B4-BE49-F238E27FC236}">
                  <a16:creationId xmlns:a16="http://schemas.microsoft.com/office/drawing/2014/main" id="{A662FEF3-1917-4118-A53E-3734B721FD74}"/>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nvGrpSpPr>
            <p:cNvPr id="56" name="Group 55">
              <a:extLst>
                <a:ext uri="{FF2B5EF4-FFF2-40B4-BE49-F238E27FC236}">
                  <a16:creationId xmlns:a16="http://schemas.microsoft.com/office/drawing/2014/main" id="{EE2EF4D9-4CF5-400C-A9F0-AD7A0BD54A78}"/>
                </a:ext>
              </a:extLst>
            </p:cNvPr>
            <p:cNvGrpSpPr/>
            <p:nvPr/>
          </p:nvGrpSpPr>
          <p:grpSpPr>
            <a:xfrm>
              <a:off x="11521621" y="1969094"/>
              <a:ext cx="2494544" cy="4185759"/>
              <a:chOff x="11521621" y="1969094"/>
              <a:chExt cx="2494544" cy="4185759"/>
            </a:xfrm>
          </p:grpSpPr>
          <p:grpSp>
            <p:nvGrpSpPr>
              <p:cNvPr id="57" name="Group 56">
                <a:extLst>
                  <a:ext uri="{FF2B5EF4-FFF2-40B4-BE49-F238E27FC236}">
                    <a16:creationId xmlns:a16="http://schemas.microsoft.com/office/drawing/2014/main" id="{28497920-E136-42D7-9412-1BD60605931D}"/>
                  </a:ext>
                </a:extLst>
              </p:cNvPr>
              <p:cNvGrpSpPr/>
              <p:nvPr/>
            </p:nvGrpSpPr>
            <p:grpSpPr>
              <a:xfrm>
                <a:off x="11521621" y="1969094"/>
                <a:ext cx="2494544" cy="2682188"/>
                <a:chOff x="11521621" y="1969094"/>
                <a:chExt cx="2494544" cy="2682188"/>
              </a:xfrm>
            </p:grpSpPr>
            <p:cxnSp>
              <p:nvCxnSpPr>
                <p:cNvPr id="77" name="Straight Connector 76">
                  <a:extLst>
                    <a:ext uri="{FF2B5EF4-FFF2-40B4-BE49-F238E27FC236}">
                      <a16:creationId xmlns:a16="http://schemas.microsoft.com/office/drawing/2014/main" id="{98BF5F43-E851-4EF1-BD30-1A3EA3DBFB6D}"/>
                    </a:ext>
                  </a:extLst>
                </p:cNvPr>
                <p:cNvCxnSpPr>
                  <a:cxnSpLocks/>
                </p:cNvCxnSpPr>
                <p:nvPr/>
              </p:nvCxnSpPr>
              <p:spPr>
                <a:xfrm flipH="1" flipV="1">
                  <a:off x="12654231" y="3563301"/>
                  <a:ext cx="235200" cy="108798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39A8E24-3262-47F3-8EE2-A371E7B0B055}"/>
                    </a:ext>
                  </a:extLst>
                </p:cNvPr>
                <p:cNvCxnSpPr>
                  <a:cxnSpLocks/>
                </p:cNvCxnSpPr>
                <p:nvPr/>
              </p:nvCxnSpPr>
              <p:spPr>
                <a:xfrm flipV="1">
                  <a:off x="12906700" y="3563297"/>
                  <a:ext cx="186689" cy="1076234"/>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131A34C-91F3-4276-90E0-38EA36726C4A}"/>
                    </a:ext>
                  </a:extLst>
                </p:cNvPr>
                <p:cNvCxnSpPr>
                  <a:cxnSpLocks/>
                </p:cNvCxnSpPr>
                <p:nvPr/>
              </p:nvCxnSpPr>
              <p:spPr>
                <a:xfrm flipV="1">
                  <a:off x="12900880" y="3458988"/>
                  <a:ext cx="0" cy="1180545"/>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45293FBB-84BA-42C0-8D04-E7711A61D918}"/>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1" name="Freeform: Shape 80">
                  <a:extLst>
                    <a:ext uri="{FF2B5EF4-FFF2-40B4-BE49-F238E27FC236}">
                      <a16:creationId xmlns:a16="http://schemas.microsoft.com/office/drawing/2014/main" id="{D71E92F0-854E-4348-B522-E514A01DE665}"/>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2" name="Freeform: Shape 81">
                  <a:extLst>
                    <a:ext uri="{FF2B5EF4-FFF2-40B4-BE49-F238E27FC236}">
                      <a16:creationId xmlns:a16="http://schemas.microsoft.com/office/drawing/2014/main" id="{77B26116-3BCE-40E9-AE21-3B3AD12ABC44}"/>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3" name="Freeform: Shape 82">
                  <a:extLst>
                    <a:ext uri="{FF2B5EF4-FFF2-40B4-BE49-F238E27FC236}">
                      <a16:creationId xmlns:a16="http://schemas.microsoft.com/office/drawing/2014/main" id="{73A68979-BA70-4ED6-B4C8-3947E4DA45E0}"/>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4" name="Freeform: Shape 83">
                  <a:extLst>
                    <a:ext uri="{FF2B5EF4-FFF2-40B4-BE49-F238E27FC236}">
                      <a16:creationId xmlns:a16="http://schemas.microsoft.com/office/drawing/2014/main" id="{63EC72E7-6A91-4B49-BE33-260E67D58848}"/>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5" name="Freeform: Shape 84">
                  <a:extLst>
                    <a:ext uri="{FF2B5EF4-FFF2-40B4-BE49-F238E27FC236}">
                      <a16:creationId xmlns:a16="http://schemas.microsoft.com/office/drawing/2014/main" id="{33C767EF-BC74-470D-9DE9-80F9E1EBE8B6}"/>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6" name="Freeform: Shape 85">
                  <a:extLst>
                    <a:ext uri="{FF2B5EF4-FFF2-40B4-BE49-F238E27FC236}">
                      <a16:creationId xmlns:a16="http://schemas.microsoft.com/office/drawing/2014/main" id="{7ABAA443-D4A2-4AD3-86E3-A9A56ADD1B2F}"/>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7" name="Freeform: Shape 86">
                  <a:extLst>
                    <a:ext uri="{FF2B5EF4-FFF2-40B4-BE49-F238E27FC236}">
                      <a16:creationId xmlns:a16="http://schemas.microsoft.com/office/drawing/2014/main" id="{985EE30F-3169-41D8-AB7E-5DD444E5D5CF}"/>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8" name="Freeform: Shape 87">
                  <a:extLst>
                    <a:ext uri="{FF2B5EF4-FFF2-40B4-BE49-F238E27FC236}">
                      <a16:creationId xmlns:a16="http://schemas.microsoft.com/office/drawing/2014/main" id="{55D40BAD-C198-4806-9C94-D174ECA8118B}"/>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89" name="Freeform: Shape 88">
                  <a:extLst>
                    <a:ext uri="{FF2B5EF4-FFF2-40B4-BE49-F238E27FC236}">
                      <a16:creationId xmlns:a16="http://schemas.microsoft.com/office/drawing/2014/main" id="{A7BB54F3-47F4-425D-83D1-DEFB6DF87CA2}"/>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90" name="Freeform: Shape 89">
                  <a:extLst>
                    <a:ext uri="{FF2B5EF4-FFF2-40B4-BE49-F238E27FC236}">
                      <a16:creationId xmlns:a16="http://schemas.microsoft.com/office/drawing/2014/main" id="{0AF18DC6-16E1-4799-BB5C-0F3A0C7FA28B}"/>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58" name="Group 57">
                <a:extLst>
                  <a:ext uri="{FF2B5EF4-FFF2-40B4-BE49-F238E27FC236}">
                    <a16:creationId xmlns:a16="http://schemas.microsoft.com/office/drawing/2014/main" id="{342C8FA0-A3B0-4165-BF81-245EB245A084}"/>
                  </a:ext>
                </a:extLst>
              </p:cNvPr>
              <p:cNvGrpSpPr/>
              <p:nvPr/>
            </p:nvGrpSpPr>
            <p:grpSpPr>
              <a:xfrm>
                <a:off x="12470968" y="4604322"/>
                <a:ext cx="839142" cy="1550531"/>
                <a:chOff x="12470968" y="4604322"/>
                <a:chExt cx="839142" cy="1550531"/>
              </a:xfrm>
            </p:grpSpPr>
            <p:grpSp>
              <p:nvGrpSpPr>
                <p:cNvPr id="59" name="Group 58">
                  <a:extLst>
                    <a:ext uri="{FF2B5EF4-FFF2-40B4-BE49-F238E27FC236}">
                      <a16:creationId xmlns:a16="http://schemas.microsoft.com/office/drawing/2014/main" id="{334060C5-27F3-4421-A304-B193F9BD3396}"/>
                    </a:ext>
                  </a:extLst>
                </p:cNvPr>
                <p:cNvGrpSpPr/>
                <p:nvPr/>
              </p:nvGrpSpPr>
              <p:grpSpPr>
                <a:xfrm>
                  <a:off x="12710801" y="4604322"/>
                  <a:ext cx="471270" cy="1549314"/>
                  <a:chOff x="2541356" y="1774680"/>
                  <a:chExt cx="1106202" cy="3636668"/>
                </a:xfrm>
                <a:solidFill>
                  <a:schemeClr val="bg1">
                    <a:lumMod val="75000"/>
                  </a:schemeClr>
                </a:solidFill>
              </p:grpSpPr>
              <p:sp>
                <p:nvSpPr>
                  <p:cNvPr id="66" name="Freeform: Shape 65">
                    <a:extLst>
                      <a:ext uri="{FF2B5EF4-FFF2-40B4-BE49-F238E27FC236}">
                        <a16:creationId xmlns:a16="http://schemas.microsoft.com/office/drawing/2014/main" id="{5E3F14CE-CF61-4B63-BE02-EF710F602842}"/>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7850172-E89B-4A0E-B003-8BAE9D3F7D76}"/>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6584978-73D4-47EC-9C82-C6A2A24E2F98}"/>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7846F57-FC7C-4A6D-A2AD-E0934F6F23DA}"/>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113772A-09F4-4D1C-82EE-59CB5A04CCF4}"/>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E130360-94EB-47DA-9B20-9425A2D818C4}"/>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4F71D42-7D98-4D72-8ABF-C7257DE6F785}"/>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D847D27-5E4A-4825-9586-C0C8432BE2B8}"/>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C8F3F7-E7EA-4E0C-82B1-9EB91449D661}"/>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5F4C58D-06F2-4C1A-9546-C42BED8D3EDF}"/>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A7E2375-9395-4B49-ABD1-CCE9CD9DDE09}"/>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60" name="Freeform: Shape 59">
                  <a:extLst>
                    <a:ext uri="{FF2B5EF4-FFF2-40B4-BE49-F238E27FC236}">
                      <a16:creationId xmlns:a16="http://schemas.microsoft.com/office/drawing/2014/main" id="{1454EABB-6CD6-439A-B02B-6EDF30909757}"/>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52093950-B461-4544-9D34-057C941B61C5}"/>
                    </a:ext>
                  </a:extLst>
                </p:cNvPr>
                <p:cNvGrpSpPr/>
                <p:nvPr/>
              </p:nvGrpSpPr>
              <p:grpSpPr>
                <a:xfrm>
                  <a:off x="12470968" y="4620148"/>
                  <a:ext cx="435759" cy="1352099"/>
                  <a:chOff x="1968987" y="1811829"/>
                  <a:chExt cx="1022846" cy="3173751"/>
                </a:xfrm>
                <a:solidFill>
                  <a:schemeClr val="bg1"/>
                </a:solidFill>
              </p:grpSpPr>
              <p:sp>
                <p:nvSpPr>
                  <p:cNvPr id="62" name="Freeform: Shape 61">
                    <a:extLst>
                      <a:ext uri="{FF2B5EF4-FFF2-40B4-BE49-F238E27FC236}">
                        <a16:creationId xmlns:a16="http://schemas.microsoft.com/office/drawing/2014/main" id="{966E3A86-B11A-4D7D-899D-2BB3579B0565}"/>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75DDF1-AA9E-43A0-A8DA-412ADFA996C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262C62E-87B3-4A38-8215-10B0952EB444}"/>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9FE7BDD-9751-4BFE-99BE-5AC754AED6C6}"/>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grpSp>
        <p:nvGrpSpPr>
          <p:cNvPr id="129" name="Group 128">
            <a:extLst>
              <a:ext uri="{FF2B5EF4-FFF2-40B4-BE49-F238E27FC236}">
                <a16:creationId xmlns:a16="http://schemas.microsoft.com/office/drawing/2014/main" id="{78B20492-39E5-40A7-ACED-B12C9199C0A3}"/>
              </a:ext>
            </a:extLst>
          </p:cNvPr>
          <p:cNvGrpSpPr/>
          <p:nvPr userDrawn="1"/>
        </p:nvGrpSpPr>
        <p:grpSpPr>
          <a:xfrm>
            <a:off x="2049853" y="5455304"/>
            <a:ext cx="505821" cy="1063939"/>
            <a:chOff x="3554538" y="3240653"/>
            <a:chExt cx="1265482" cy="2661804"/>
          </a:xfrm>
        </p:grpSpPr>
        <p:cxnSp>
          <p:nvCxnSpPr>
            <p:cNvPr id="114" name="Straight Connector 113">
              <a:extLst>
                <a:ext uri="{FF2B5EF4-FFF2-40B4-BE49-F238E27FC236}">
                  <a16:creationId xmlns:a16="http://schemas.microsoft.com/office/drawing/2014/main" id="{C36F2E2E-EA5D-4C3D-A928-33B538657742}"/>
                </a:ext>
              </a:extLst>
            </p:cNvPr>
            <p:cNvCxnSpPr>
              <a:cxnSpLocks/>
            </p:cNvCxnSpPr>
            <p:nvPr/>
          </p:nvCxnSpPr>
          <p:spPr>
            <a:xfrm flipH="1" flipV="1">
              <a:off x="4042982" y="4338372"/>
              <a:ext cx="141951" cy="65663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5C2ACA-1653-450B-AA0F-0BB97F26E090}"/>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3FA41FE-CF42-45C1-9BF0-04306DF68DF5}"/>
                </a:ext>
              </a:extLst>
            </p:cNvPr>
            <p:cNvCxnSpPr>
              <a:cxnSpLocks/>
            </p:cNvCxnSpPr>
            <p:nvPr/>
          </p:nvCxnSpPr>
          <p:spPr>
            <a:xfrm flipV="1">
              <a:off x="4191842" y="4275416"/>
              <a:ext cx="0" cy="712497"/>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39566CF3-AE60-4521-8EAB-A6F38C25F04A}"/>
                </a:ext>
              </a:extLst>
            </p:cNvPr>
            <p:cNvGrpSpPr/>
            <p:nvPr userDrawn="1"/>
          </p:nvGrpSpPr>
          <p:grpSpPr>
            <a:xfrm>
              <a:off x="3554538" y="3240653"/>
              <a:ext cx="1265482" cy="1261388"/>
              <a:chOff x="3839004" y="3765377"/>
              <a:chExt cx="714810" cy="712498"/>
            </a:xfrm>
          </p:grpSpPr>
          <p:sp>
            <p:nvSpPr>
              <p:cNvPr id="124" name="Freeform: Shape 123">
                <a:extLst>
                  <a:ext uri="{FF2B5EF4-FFF2-40B4-BE49-F238E27FC236}">
                    <a16:creationId xmlns:a16="http://schemas.microsoft.com/office/drawing/2014/main" id="{C8C09D40-DCAB-4029-88E4-6AC240FEFF8E}"/>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25" name="Freeform: Shape 124">
                <a:extLst>
                  <a:ext uri="{FF2B5EF4-FFF2-40B4-BE49-F238E27FC236}">
                    <a16:creationId xmlns:a16="http://schemas.microsoft.com/office/drawing/2014/main" id="{42426633-1393-44E2-AA45-46F863414611}"/>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26" name="Freeform: Shape 125">
                <a:extLst>
                  <a:ext uri="{FF2B5EF4-FFF2-40B4-BE49-F238E27FC236}">
                    <a16:creationId xmlns:a16="http://schemas.microsoft.com/office/drawing/2014/main" id="{F2B015FA-498B-47F6-B132-04F6C1EDCF62}"/>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27" name="Freeform: Shape 126">
                <a:extLst>
                  <a:ext uri="{FF2B5EF4-FFF2-40B4-BE49-F238E27FC236}">
                    <a16:creationId xmlns:a16="http://schemas.microsoft.com/office/drawing/2014/main" id="{36E07A82-657F-4FF7-88AF-B93A968F7965}"/>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95" name="Group 94">
              <a:extLst>
                <a:ext uri="{FF2B5EF4-FFF2-40B4-BE49-F238E27FC236}">
                  <a16:creationId xmlns:a16="http://schemas.microsoft.com/office/drawing/2014/main" id="{B9BBFEF9-D843-49F1-9382-AF2855685F57}"/>
                </a:ext>
              </a:extLst>
            </p:cNvPr>
            <p:cNvGrpSpPr/>
            <p:nvPr/>
          </p:nvGrpSpPr>
          <p:grpSpPr>
            <a:xfrm>
              <a:off x="3932377" y="4966662"/>
              <a:ext cx="506449" cy="935795"/>
              <a:chOff x="12470968" y="4604322"/>
              <a:chExt cx="839142" cy="1550531"/>
            </a:xfrm>
          </p:grpSpPr>
          <p:grpSp>
            <p:nvGrpSpPr>
              <p:cNvPr id="96" name="Group 95">
                <a:extLst>
                  <a:ext uri="{FF2B5EF4-FFF2-40B4-BE49-F238E27FC236}">
                    <a16:creationId xmlns:a16="http://schemas.microsoft.com/office/drawing/2014/main" id="{B5A53FDC-4435-4C8F-900E-227254CAB58C}"/>
                  </a:ext>
                </a:extLst>
              </p:cNvPr>
              <p:cNvGrpSpPr/>
              <p:nvPr/>
            </p:nvGrpSpPr>
            <p:grpSpPr>
              <a:xfrm>
                <a:off x="12710801" y="4604322"/>
                <a:ext cx="471270" cy="1549314"/>
                <a:chOff x="2541356" y="1774680"/>
                <a:chExt cx="1106202" cy="3636668"/>
              </a:xfrm>
              <a:solidFill>
                <a:schemeClr val="bg1">
                  <a:lumMod val="75000"/>
                </a:schemeClr>
              </a:solidFill>
            </p:grpSpPr>
            <p:sp>
              <p:nvSpPr>
                <p:cNvPr id="103" name="Freeform: Shape 102">
                  <a:extLst>
                    <a:ext uri="{FF2B5EF4-FFF2-40B4-BE49-F238E27FC236}">
                      <a16:creationId xmlns:a16="http://schemas.microsoft.com/office/drawing/2014/main" id="{FF814D90-0C97-4607-AAC2-601330052B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DC986E-5166-4168-A33F-9175302338EE}"/>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36A043A-9882-426C-B69E-39C5C2F39485}"/>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B57B04E-7E1C-41AF-8909-ACCAE3209E4B}"/>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D4AEE08-715B-4FC1-9775-92666F4B3616}"/>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CD750D4-4BDF-4312-B443-7EA98BBF00A1}"/>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EEE83C-0E65-4A03-8C83-3979F03318D8}"/>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B47C86B-F4FF-4993-9645-5F42218A748E}"/>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639E5E1-FF36-4933-A42A-22242275B7FF}"/>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F475549-82D3-43D8-A2A1-63D1164F97F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F4E196A-74CD-4206-A5DE-2AD96F4565D4}"/>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97" name="Freeform: Shape 96">
                <a:extLst>
                  <a:ext uri="{FF2B5EF4-FFF2-40B4-BE49-F238E27FC236}">
                    <a16:creationId xmlns:a16="http://schemas.microsoft.com/office/drawing/2014/main" id="{EBD71692-1EB8-46F8-A5CA-39F79B85B6F4}"/>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98" name="Group 97">
                <a:extLst>
                  <a:ext uri="{FF2B5EF4-FFF2-40B4-BE49-F238E27FC236}">
                    <a16:creationId xmlns:a16="http://schemas.microsoft.com/office/drawing/2014/main" id="{0F30D081-E47B-4D97-90D7-82171E2A220B}"/>
                  </a:ext>
                </a:extLst>
              </p:cNvPr>
              <p:cNvGrpSpPr/>
              <p:nvPr/>
            </p:nvGrpSpPr>
            <p:grpSpPr>
              <a:xfrm>
                <a:off x="12470968" y="4620148"/>
                <a:ext cx="435759" cy="1352099"/>
                <a:chOff x="1968987" y="1811829"/>
                <a:chExt cx="1022846" cy="3173751"/>
              </a:xfrm>
              <a:solidFill>
                <a:schemeClr val="bg1"/>
              </a:solidFill>
            </p:grpSpPr>
            <p:sp>
              <p:nvSpPr>
                <p:cNvPr id="99" name="Freeform: Shape 98">
                  <a:extLst>
                    <a:ext uri="{FF2B5EF4-FFF2-40B4-BE49-F238E27FC236}">
                      <a16:creationId xmlns:a16="http://schemas.microsoft.com/office/drawing/2014/main" id="{CB864674-7548-4BA5-B680-15D239DEA13D}"/>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0FA0BA3-B5F1-4AB1-8120-BAD46A7B2B1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688CEA0-5AFE-47D7-84ED-8C37C15B6D7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89940E3-41B4-407C-A403-D52373191327}"/>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nvGrpSpPr>
          <p:cNvPr id="130" name="Group 129">
            <a:extLst>
              <a:ext uri="{FF2B5EF4-FFF2-40B4-BE49-F238E27FC236}">
                <a16:creationId xmlns:a16="http://schemas.microsoft.com/office/drawing/2014/main" id="{6455E06B-1F39-4435-A88E-49A0BEE4344E}"/>
              </a:ext>
            </a:extLst>
          </p:cNvPr>
          <p:cNvGrpSpPr/>
          <p:nvPr userDrawn="1"/>
        </p:nvGrpSpPr>
        <p:grpSpPr>
          <a:xfrm>
            <a:off x="835670" y="4613596"/>
            <a:ext cx="432480" cy="909674"/>
            <a:chOff x="3554538" y="3240653"/>
            <a:chExt cx="1265482" cy="2661804"/>
          </a:xfrm>
        </p:grpSpPr>
        <p:cxnSp>
          <p:nvCxnSpPr>
            <p:cNvPr id="131" name="Straight Connector 130">
              <a:extLst>
                <a:ext uri="{FF2B5EF4-FFF2-40B4-BE49-F238E27FC236}">
                  <a16:creationId xmlns:a16="http://schemas.microsoft.com/office/drawing/2014/main" id="{85E4F8CF-89FD-4BEC-9A6B-746AC0CFA7A5}"/>
                </a:ext>
              </a:extLst>
            </p:cNvPr>
            <p:cNvCxnSpPr>
              <a:cxnSpLocks/>
            </p:cNvCxnSpPr>
            <p:nvPr/>
          </p:nvCxnSpPr>
          <p:spPr>
            <a:xfrm flipH="1" flipV="1">
              <a:off x="4030920" y="4338371"/>
              <a:ext cx="141951" cy="656633"/>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6E3B0A3-9898-4F02-8B45-6F8FC64036F8}"/>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DFF3308-04DB-4E73-8358-096F74C4545D}"/>
                </a:ext>
              </a:extLst>
            </p:cNvPr>
            <p:cNvCxnSpPr>
              <a:cxnSpLocks/>
            </p:cNvCxnSpPr>
            <p:nvPr/>
          </p:nvCxnSpPr>
          <p:spPr>
            <a:xfrm flipV="1">
              <a:off x="4179779" y="4275415"/>
              <a:ext cx="0" cy="712498"/>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346BC297-A507-4854-B0C2-20FBF761D2B3}"/>
                </a:ext>
              </a:extLst>
            </p:cNvPr>
            <p:cNvGrpSpPr/>
            <p:nvPr userDrawn="1"/>
          </p:nvGrpSpPr>
          <p:grpSpPr>
            <a:xfrm>
              <a:off x="3554538" y="3240653"/>
              <a:ext cx="1265482" cy="1261388"/>
              <a:chOff x="3839004" y="3765377"/>
              <a:chExt cx="714810" cy="712498"/>
            </a:xfrm>
          </p:grpSpPr>
          <p:sp>
            <p:nvSpPr>
              <p:cNvPr id="154" name="Freeform: Shape 153">
                <a:extLst>
                  <a:ext uri="{FF2B5EF4-FFF2-40B4-BE49-F238E27FC236}">
                    <a16:creationId xmlns:a16="http://schemas.microsoft.com/office/drawing/2014/main" id="{233BF2A0-2247-4157-B685-518331BDE6CB}"/>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5" name="Freeform: Shape 154">
                <a:extLst>
                  <a:ext uri="{FF2B5EF4-FFF2-40B4-BE49-F238E27FC236}">
                    <a16:creationId xmlns:a16="http://schemas.microsoft.com/office/drawing/2014/main" id="{D7ADAAD4-B6D4-4BF7-A974-DAB39978061A}"/>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sp>
            <p:nvSpPr>
              <p:cNvPr id="156" name="Freeform: Shape 155">
                <a:extLst>
                  <a:ext uri="{FF2B5EF4-FFF2-40B4-BE49-F238E27FC236}">
                    <a16:creationId xmlns:a16="http://schemas.microsoft.com/office/drawing/2014/main" id="{7B491406-69C2-44DB-A5CD-88D8D1BEF0CF}"/>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57" name="Freeform: Shape 156">
                <a:extLst>
                  <a:ext uri="{FF2B5EF4-FFF2-40B4-BE49-F238E27FC236}">
                    <a16:creationId xmlns:a16="http://schemas.microsoft.com/office/drawing/2014/main" id="{73F74B2A-3CC0-4FB6-9B7E-2720B932037C}"/>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dirty="0"/>
              </a:p>
            </p:txBody>
          </p:sp>
        </p:grpSp>
        <p:grpSp>
          <p:nvGrpSpPr>
            <p:cNvPr id="135" name="Group 134">
              <a:extLst>
                <a:ext uri="{FF2B5EF4-FFF2-40B4-BE49-F238E27FC236}">
                  <a16:creationId xmlns:a16="http://schemas.microsoft.com/office/drawing/2014/main" id="{61A2B3D3-0BBA-407F-AE8C-CE2700182DA1}"/>
                </a:ext>
              </a:extLst>
            </p:cNvPr>
            <p:cNvGrpSpPr/>
            <p:nvPr/>
          </p:nvGrpSpPr>
          <p:grpSpPr>
            <a:xfrm>
              <a:off x="3932377" y="4966662"/>
              <a:ext cx="506449" cy="935795"/>
              <a:chOff x="12470968" y="4604322"/>
              <a:chExt cx="839142" cy="1550531"/>
            </a:xfrm>
          </p:grpSpPr>
          <p:grpSp>
            <p:nvGrpSpPr>
              <p:cNvPr id="136" name="Group 135">
                <a:extLst>
                  <a:ext uri="{FF2B5EF4-FFF2-40B4-BE49-F238E27FC236}">
                    <a16:creationId xmlns:a16="http://schemas.microsoft.com/office/drawing/2014/main" id="{DD14744D-0284-4519-A44A-80CAFA613277}"/>
                  </a:ext>
                </a:extLst>
              </p:cNvPr>
              <p:cNvGrpSpPr/>
              <p:nvPr/>
            </p:nvGrpSpPr>
            <p:grpSpPr>
              <a:xfrm>
                <a:off x="12710801" y="4604322"/>
                <a:ext cx="471270" cy="1549314"/>
                <a:chOff x="2541356" y="1774680"/>
                <a:chExt cx="1106202" cy="3636668"/>
              </a:xfrm>
              <a:solidFill>
                <a:schemeClr val="bg1">
                  <a:lumMod val="75000"/>
                </a:schemeClr>
              </a:solidFill>
            </p:grpSpPr>
            <p:sp>
              <p:nvSpPr>
                <p:cNvPr id="143" name="Freeform: Shape 142">
                  <a:extLst>
                    <a:ext uri="{FF2B5EF4-FFF2-40B4-BE49-F238E27FC236}">
                      <a16:creationId xmlns:a16="http://schemas.microsoft.com/office/drawing/2014/main" id="{8B7D02ED-1A26-4E8B-8912-6DDD6822FD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E8DB34B-B88D-4347-B321-7D8FAF44FA1B}"/>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7872BA3E-8AD2-4FD0-99B8-768D5AE20E0D}"/>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43D25C2-FE71-4163-9186-5BD8047B96F7}"/>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16E10B06-9365-4B69-A9B2-58D853DD4805}"/>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D2508CC-9580-4CDC-B945-0527D9CD8BCF}"/>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6B4527-6C1D-4E70-B70D-060BB6FDCE5C}"/>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BF6ECC9-4158-4E48-87FB-675A6F827C3F}"/>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F0C6BF0-8D21-43BB-A8C3-ADC1E2594500}"/>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D793B9B-6AC8-4549-9ADB-1E3DF2E2FC4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CEC876C-6B44-4AFA-B48D-6DFA5BCE9067}"/>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137" name="Freeform: Shape 136">
                <a:extLst>
                  <a:ext uri="{FF2B5EF4-FFF2-40B4-BE49-F238E27FC236}">
                    <a16:creationId xmlns:a16="http://schemas.microsoft.com/office/drawing/2014/main" id="{D272DC14-6DAF-4A56-A5A6-221189C61401}"/>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138" name="Group 137">
                <a:extLst>
                  <a:ext uri="{FF2B5EF4-FFF2-40B4-BE49-F238E27FC236}">
                    <a16:creationId xmlns:a16="http://schemas.microsoft.com/office/drawing/2014/main" id="{7901E2D7-C583-4CE2-8F51-5C524CC1CAA9}"/>
                  </a:ext>
                </a:extLst>
              </p:cNvPr>
              <p:cNvGrpSpPr/>
              <p:nvPr/>
            </p:nvGrpSpPr>
            <p:grpSpPr>
              <a:xfrm>
                <a:off x="12470968" y="4620148"/>
                <a:ext cx="435759" cy="1352099"/>
                <a:chOff x="1968987" y="1811829"/>
                <a:chExt cx="1022846" cy="3173751"/>
              </a:xfrm>
              <a:solidFill>
                <a:schemeClr val="bg1"/>
              </a:solidFill>
            </p:grpSpPr>
            <p:sp>
              <p:nvSpPr>
                <p:cNvPr id="139" name="Freeform: Shape 138">
                  <a:extLst>
                    <a:ext uri="{FF2B5EF4-FFF2-40B4-BE49-F238E27FC236}">
                      <a16:creationId xmlns:a16="http://schemas.microsoft.com/office/drawing/2014/main" id="{E6067227-37CF-4C14-B006-6E00ABFD280C}"/>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E5BB590-239F-4213-8DC4-103945DFEB36}"/>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7137044-11D7-4101-800A-6BE9664CBF2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4346DB45-5CD6-4EEB-AC2C-D34E208FF9E5}"/>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211744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01399AE7-7580-4588-9A58-718AB6B280AE}"/>
              </a:ext>
            </a:extLst>
          </p:cNvPr>
          <p:cNvSpPr/>
          <p:nvPr userDrawn="1"/>
        </p:nvSpPr>
        <p:spPr>
          <a:xfrm>
            <a:off x="342132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7BB1D285-297C-40A8-BBFC-EB5A74F5BA1A}"/>
              </a:ext>
            </a:extLst>
          </p:cNvPr>
          <p:cNvSpPr/>
          <p:nvPr userDrawn="1"/>
        </p:nvSpPr>
        <p:spPr>
          <a:xfrm>
            <a:off x="624500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8553E31C-BA12-49BE-A5AF-1A7FC60C7778}"/>
              </a:ext>
            </a:extLst>
          </p:cNvPr>
          <p:cNvSpPr/>
          <p:nvPr userDrawn="1"/>
        </p:nvSpPr>
        <p:spPr>
          <a:xfrm>
            <a:off x="906868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4EF596D5-CEC7-43FD-9951-E2A4B72BEBA2}"/>
              </a:ext>
            </a:extLst>
          </p:cNvPr>
          <p:cNvSpPr/>
          <p:nvPr userDrawn="1"/>
        </p:nvSpPr>
        <p:spPr>
          <a:xfrm>
            <a:off x="597645" y="1483613"/>
            <a:ext cx="2564116" cy="2314228"/>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3EE8531-7145-486E-BA3D-B8072229310C}"/>
              </a:ext>
            </a:extLst>
          </p:cNvPr>
          <p:cNvSpPr>
            <a:spLocks noGrp="1"/>
          </p:cNvSpPr>
          <p:nvPr>
            <p:ph type="pic" idx="1" hasCustomPrompt="1"/>
          </p:nvPr>
        </p:nvSpPr>
        <p:spPr>
          <a:xfrm>
            <a:off x="70931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27" name="Text Placeholder 9">
            <a:extLst>
              <a:ext uri="{FF2B5EF4-FFF2-40B4-BE49-F238E27FC236}">
                <a16:creationId xmlns:a16="http://schemas.microsoft.com/office/drawing/2014/main" id="{F25455DF-3371-4F9D-8C83-89E48289FAB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8" name="Picture Placeholder 27">
            <a:extLst>
              <a:ext uri="{FF2B5EF4-FFF2-40B4-BE49-F238E27FC236}">
                <a16:creationId xmlns:a16="http://schemas.microsoft.com/office/drawing/2014/main" id="{43B5B5EE-27E4-431A-96B6-4FC9F1861A7D}"/>
              </a:ext>
            </a:extLst>
          </p:cNvPr>
          <p:cNvSpPr>
            <a:spLocks noGrp="1"/>
          </p:cNvSpPr>
          <p:nvPr>
            <p:ph type="pic" idx="11" hasCustomPrompt="1"/>
          </p:nvPr>
        </p:nvSpPr>
        <p:spPr>
          <a:xfrm>
            <a:off x="353299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30" name="Picture Placeholder 29">
            <a:extLst>
              <a:ext uri="{FF2B5EF4-FFF2-40B4-BE49-F238E27FC236}">
                <a16:creationId xmlns:a16="http://schemas.microsoft.com/office/drawing/2014/main" id="{FDEDDEF1-98A5-42A9-8088-724EDFC85BF8}"/>
              </a:ext>
            </a:extLst>
          </p:cNvPr>
          <p:cNvSpPr>
            <a:spLocks noGrp="1"/>
          </p:cNvSpPr>
          <p:nvPr>
            <p:ph type="pic" idx="12" hasCustomPrompt="1"/>
          </p:nvPr>
        </p:nvSpPr>
        <p:spPr>
          <a:xfrm>
            <a:off x="635667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32" name="Picture Placeholder 31">
            <a:extLst>
              <a:ext uri="{FF2B5EF4-FFF2-40B4-BE49-F238E27FC236}">
                <a16:creationId xmlns:a16="http://schemas.microsoft.com/office/drawing/2014/main" id="{A573598F-7BB1-4E68-AF60-3D907666AA5D}"/>
              </a:ext>
            </a:extLst>
          </p:cNvPr>
          <p:cNvSpPr>
            <a:spLocks noGrp="1"/>
          </p:cNvSpPr>
          <p:nvPr>
            <p:ph type="pic" idx="13" hasCustomPrompt="1"/>
          </p:nvPr>
        </p:nvSpPr>
        <p:spPr>
          <a:xfrm>
            <a:off x="9180359" y="1584405"/>
            <a:ext cx="2340768" cy="2112645"/>
          </a:xfrm>
          <a:custGeom>
            <a:avLst/>
            <a:gdLst>
              <a:gd name="connsiteX0" fmla="*/ 744141 w 2340768"/>
              <a:gd name="connsiteY0" fmla="*/ 0 h 2112645"/>
              <a:gd name="connsiteX1" fmla="*/ 1598533 w 2340768"/>
              <a:gd name="connsiteY1" fmla="*/ 0 h 2112645"/>
              <a:gd name="connsiteX2" fmla="*/ 1870948 w 2340768"/>
              <a:gd name="connsiteY2" fmla="*/ 158115 h 2112645"/>
              <a:gd name="connsiteX3" fmla="*/ 2298621 w 2340768"/>
              <a:gd name="connsiteY3" fmla="*/ 898208 h 2112645"/>
              <a:gd name="connsiteX4" fmla="*/ 2298621 w 2340768"/>
              <a:gd name="connsiteY4" fmla="*/ 1214438 h 2112645"/>
              <a:gd name="connsiteX5" fmla="*/ 1870948 w 2340768"/>
              <a:gd name="connsiteY5" fmla="*/ 1954530 h 2112645"/>
              <a:gd name="connsiteX6" fmla="*/ 1597581 w 2340768"/>
              <a:gd name="connsiteY6" fmla="*/ 2112645 h 2112645"/>
              <a:gd name="connsiteX7" fmla="*/ 743188 w 2340768"/>
              <a:gd name="connsiteY7" fmla="*/ 2112645 h 2112645"/>
              <a:gd name="connsiteX8" fmla="*/ 469821 w 2340768"/>
              <a:gd name="connsiteY8" fmla="*/ 1954530 h 2112645"/>
              <a:gd name="connsiteX9" fmla="*/ 42148 w 2340768"/>
              <a:gd name="connsiteY9" fmla="*/ 1214438 h 2112645"/>
              <a:gd name="connsiteX10" fmla="*/ 42148 w 2340768"/>
              <a:gd name="connsiteY10" fmla="*/ 898208 h 2112645"/>
              <a:gd name="connsiteX11" fmla="*/ 469821 w 2340768"/>
              <a:gd name="connsiteY11" fmla="*/ 158115 h 2112645"/>
              <a:gd name="connsiteX12" fmla="*/ 744141 w 2340768"/>
              <a:gd name="connsiteY12" fmla="*/ 0 h 21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0768" h="2112645">
                <a:moveTo>
                  <a:pt x="744141" y="0"/>
                </a:moveTo>
                <a:lnTo>
                  <a:pt x="1598533" y="0"/>
                </a:lnTo>
                <a:cubicBezTo>
                  <a:pt x="1711881" y="0"/>
                  <a:pt x="1815703" y="60008"/>
                  <a:pt x="1870948" y="158115"/>
                </a:cubicBezTo>
                <a:lnTo>
                  <a:pt x="2298621" y="898208"/>
                </a:lnTo>
                <a:cubicBezTo>
                  <a:pt x="2354818" y="996315"/>
                  <a:pt x="2354818" y="1116330"/>
                  <a:pt x="2298621" y="1214438"/>
                </a:cubicBezTo>
                <a:lnTo>
                  <a:pt x="1870948" y="1954530"/>
                </a:lnTo>
                <a:cubicBezTo>
                  <a:pt x="1814751" y="2052638"/>
                  <a:pt x="1710928" y="2112645"/>
                  <a:pt x="1597581" y="2112645"/>
                </a:cubicBezTo>
                <a:lnTo>
                  <a:pt x="743188" y="2112645"/>
                </a:lnTo>
                <a:cubicBezTo>
                  <a:pt x="630793" y="2112645"/>
                  <a:pt x="526018" y="2052638"/>
                  <a:pt x="469821" y="1954530"/>
                </a:cubicBezTo>
                <a:lnTo>
                  <a:pt x="42148" y="1214438"/>
                </a:lnTo>
                <a:cubicBezTo>
                  <a:pt x="-14049" y="1116330"/>
                  <a:pt x="-14049" y="996315"/>
                  <a:pt x="42148" y="898208"/>
                </a:cubicBezTo>
                <a:lnTo>
                  <a:pt x="469821" y="158115"/>
                </a:lnTo>
                <a:cubicBezTo>
                  <a:pt x="526018" y="60008"/>
                  <a:pt x="630793" y="0"/>
                  <a:pt x="744141"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a:t>
            </a:r>
            <a:r>
              <a:rPr lang="ko-KR" altLang="en-US" dirty="0"/>
              <a:t> </a:t>
            </a:r>
            <a:r>
              <a:rPr lang="en-US" altLang="ko-KR" dirty="0"/>
              <a:t>Send to Back</a:t>
            </a:r>
            <a:endParaRPr lang="ko-KR" altLang="en-US" dirty="0"/>
          </a:p>
        </p:txBody>
      </p:sp>
      <p:sp>
        <p:nvSpPr>
          <p:cNvPr id="41" name="Freeform: Shape 40">
            <a:extLst>
              <a:ext uri="{FF2B5EF4-FFF2-40B4-BE49-F238E27FC236}">
                <a16:creationId xmlns:a16="http://schemas.microsoft.com/office/drawing/2014/main" id="{CE191B04-08EE-4152-B9E5-26850CA8FC16}"/>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sp>
        <p:nvSpPr>
          <p:cNvPr id="42" name="Freeform: Shape 41">
            <a:extLst>
              <a:ext uri="{FF2B5EF4-FFF2-40B4-BE49-F238E27FC236}">
                <a16:creationId xmlns:a16="http://schemas.microsoft.com/office/drawing/2014/main" id="{1B29FDF7-B457-481A-B4C1-27388BB35E88}"/>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2989137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CA10AF6-AE9F-480B-B8DE-0048AEEC8A32}"/>
              </a:ext>
            </a:extLst>
          </p:cNvPr>
          <p:cNvSpPr/>
          <p:nvPr userDrawn="1"/>
        </p:nvSpPr>
        <p:spPr>
          <a:xfrm>
            <a:off x="4765528" y="0"/>
            <a:ext cx="6337415" cy="6856506"/>
          </a:xfrm>
          <a:custGeom>
            <a:avLst/>
            <a:gdLst>
              <a:gd name="connsiteX0" fmla="*/ 2415079 w 6337415"/>
              <a:gd name="connsiteY0" fmla="*/ 0 h 6856506"/>
              <a:gd name="connsiteX1" fmla="*/ 5187972 w 6337415"/>
              <a:gd name="connsiteY1" fmla="*/ 0 h 6856506"/>
              <a:gd name="connsiteX2" fmla="*/ 6072084 w 6337415"/>
              <a:gd name="connsiteY2" fmla="*/ 513156 h 6856506"/>
              <a:gd name="connsiteX3" fmla="*/ 6337415 w 6337415"/>
              <a:gd name="connsiteY3" fmla="*/ 972315 h 6856506"/>
              <a:gd name="connsiteX4" fmla="*/ 6337415 w 6337415"/>
              <a:gd name="connsiteY4" fmla="*/ 5884192 h 6856506"/>
              <a:gd name="connsiteX5" fmla="*/ 6072084 w 6337415"/>
              <a:gd name="connsiteY5" fmla="*/ 6343350 h 6856506"/>
              <a:gd name="connsiteX6" fmla="*/ 5184883 w 6337415"/>
              <a:gd name="connsiteY6" fmla="*/ 6856506 h 6856506"/>
              <a:gd name="connsiteX7" fmla="*/ 2411986 w 6337415"/>
              <a:gd name="connsiteY7" fmla="*/ 6856506 h 6856506"/>
              <a:gd name="connsiteX8" fmla="*/ 1524785 w 6337415"/>
              <a:gd name="connsiteY8" fmla="*/ 6343350 h 6856506"/>
              <a:gd name="connsiteX9" fmla="*/ 136790 w 6337415"/>
              <a:gd name="connsiteY9" fmla="*/ 3941411 h 6856506"/>
              <a:gd name="connsiteX10" fmla="*/ 136790 w 6337415"/>
              <a:gd name="connsiteY10" fmla="*/ 2915099 h 6856506"/>
              <a:gd name="connsiteX11" fmla="*/ 1524785 w 6337415"/>
              <a:gd name="connsiteY11" fmla="*/ 513156 h 6856506"/>
              <a:gd name="connsiteX12" fmla="*/ 2415079 w 6337415"/>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415" h="6856506">
                <a:moveTo>
                  <a:pt x="2415079" y="0"/>
                </a:moveTo>
                <a:lnTo>
                  <a:pt x="5187972" y="0"/>
                </a:lnTo>
                <a:cubicBezTo>
                  <a:pt x="5555839" y="0"/>
                  <a:pt x="5892789" y="194754"/>
                  <a:pt x="6072084" y="513156"/>
                </a:cubicBezTo>
                <a:lnTo>
                  <a:pt x="6337415" y="972315"/>
                </a:lnTo>
                <a:lnTo>
                  <a:pt x="6337415" y="5884192"/>
                </a:lnTo>
                <a:lnTo>
                  <a:pt x="6072084" y="6343350"/>
                </a:lnTo>
                <a:cubicBezTo>
                  <a:pt x="5889699" y="6661756"/>
                  <a:pt x="5552745"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a:solidFill>
                <a:schemeClr val="tx1"/>
              </a:solidFill>
            </a:endParaRPr>
          </a:p>
        </p:txBody>
      </p:sp>
      <p:sp>
        <p:nvSpPr>
          <p:cNvPr id="4" name="Freeform: Shape 3">
            <a:extLst>
              <a:ext uri="{FF2B5EF4-FFF2-40B4-BE49-F238E27FC236}">
                <a16:creationId xmlns:a16="http://schemas.microsoft.com/office/drawing/2014/main" id="{9F1CCBC8-2DEC-4648-8372-311676E798CC}"/>
              </a:ext>
            </a:extLst>
          </p:cNvPr>
          <p:cNvSpPr/>
          <p:nvPr userDrawn="1"/>
        </p:nvSpPr>
        <p:spPr>
          <a:xfrm>
            <a:off x="5085740" y="0"/>
            <a:ext cx="6017203" cy="6856506"/>
          </a:xfrm>
          <a:custGeom>
            <a:avLst/>
            <a:gdLst>
              <a:gd name="connsiteX0" fmla="*/ 2415079 w 6017203"/>
              <a:gd name="connsiteY0" fmla="*/ 0 h 6856506"/>
              <a:gd name="connsiteX1" fmla="*/ 5187972 w 6017203"/>
              <a:gd name="connsiteY1" fmla="*/ 0 h 6856506"/>
              <a:gd name="connsiteX2" fmla="*/ 5997706 w 6017203"/>
              <a:gd name="connsiteY2" fmla="*/ 399690 h 6856506"/>
              <a:gd name="connsiteX3" fmla="*/ 6017203 w 6017203"/>
              <a:gd name="connsiteY3" fmla="*/ 429434 h 6856506"/>
              <a:gd name="connsiteX4" fmla="*/ 6017203 w 6017203"/>
              <a:gd name="connsiteY4" fmla="*/ 6425941 h 6856506"/>
              <a:gd name="connsiteX5" fmla="*/ 5996686 w 6017203"/>
              <a:gd name="connsiteY5" fmla="*/ 6456817 h 6856506"/>
              <a:gd name="connsiteX6" fmla="*/ 5184883 w 6017203"/>
              <a:gd name="connsiteY6" fmla="*/ 6856506 h 6856506"/>
              <a:gd name="connsiteX7" fmla="*/ 2411986 w 6017203"/>
              <a:gd name="connsiteY7" fmla="*/ 6856506 h 6856506"/>
              <a:gd name="connsiteX8" fmla="*/ 1524785 w 6017203"/>
              <a:gd name="connsiteY8" fmla="*/ 6343350 h 6856506"/>
              <a:gd name="connsiteX9" fmla="*/ 136790 w 6017203"/>
              <a:gd name="connsiteY9" fmla="*/ 3941411 h 6856506"/>
              <a:gd name="connsiteX10" fmla="*/ 136790 w 6017203"/>
              <a:gd name="connsiteY10" fmla="*/ 2915099 h 6856506"/>
              <a:gd name="connsiteX11" fmla="*/ 1524785 w 6017203"/>
              <a:gd name="connsiteY11" fmla="*/ 513156 h 6856506"/>
              <a:gd name="connsiteX12" fmla="*/ 2415079 w 6017203"/>
              <a:gd name="connsiteY12" fmla="*/ 0 h 685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203" h="6856506">
                <a:moveTo>
                  <a:pt x="2415079" y="0"/>
                </a:moveTo>
                <a:lnTo>
                  <a:pt x="5187972" y="0"/>
                </a:lnTo>
                <a:cubicBezTo>
                  <a:pt x="5509856" y="0"/>
                  <a:pt x="5808068" y="149109"/>
                  <a:pt x="5997706" y="399690"/>
                </a:cubicBezTo>
                <a:lnTo>
                  <a:pt x="6017203" y="429434"/>
                </a:lnTo>
                <a:lnTo>
                  <a:pt x="6017203" y="6425941"/>
                </a:lnTo>
                <a:lnTo>
                  <a:pt x="5996686" y="6456817"/>
                </a:lnTo>
                <a:cubicBezTo>
                  <a:pt x="5804978" y="6707401"/>
                  <a:pt x="5506762" y="6856506"/>
                  <a:pt x="5184883" y="6856506"/>
                </a:cubicBezTo>
                <a:lnTo>
                  <a:pt x="2411986" y="6856506"/>
                </a:lnTo>
                <a:cubicBezTo>
                  <a:pt x="2047213" y="6856506"/>
                  <a:pt x="1707170" y="6661756"/>
                  <a:pt x="1524785" y="6343350"/>
                </a:cubicBezTo>
                <a:lnTo>
                  <a:pt x="136790" y="3941411"/>
                </a:lnTo>
                <a:cubicBezTo>
                  <a:pt x="-45596" y="3623005"/>
                  <a:pt x="-45596" y="3233501"/>
                  <a:pt x="136790" y="2915099"/>
                </a:cubicBezTo>
                <a:lnTo>
                  <a:pt x="1524785" y="513156"/>
                </a:lnTo>
                <a:cubicBezTo>
                  <a:pt x="1707170" y="194754"/>
                  <a:pt x="2047213" y="0"/>
                  <a:pt x="2415079" y="0"/>
                </a:cubicBezTo>
                <a:close/>
              </a:path>
            </a:pathLst>
          </a:custGeom>
          <a:solidFill>
            <a:schemeClr val="accent2"/>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lgn="ctr"/>
            <a:endParaRPr lang="en-US" sz="2701">
              <a:solidFill>
                <a:schemeClr val="tx1"/>
              </a:solidFill>
            </a:endParaRPr>
          </a:p>
        </p:txBody>
      </p:sp>
      <p:sp>
        <p:nvSpPr>
          <p:cNvPr id="62" name="Picture Placeholder 61">
            <a:extLst>
              <a:ext uri="{FF2B5EF4-FFF2-40B4-BE49-F238E27FC236}">
                <a16:creationId xmlns:a16="http://schemas.microsoft.com/office/drawing/2014/main" id="{E7A5EAFD-E3F5-4EE4-BEE8-EDCA0F3D20A8}"/>
              </a:ext>
            </a:extLst>
          </p:cNvPr>
          <p:cNvSpPr>
            <a:spLocks noGrp="1"/>
          </p:cNvSpPr>
          <p:nvPr>
            <p:ph type="pic" idx="1" hasCustomPrompt="1"/>
          </p:nvPr>
        </p:nvSpPr>
        <p:spPr>
          <a:xfrm>
            <a:off x="6011683" y="0"/>
            <a:ext cx="6180317" cy="6856499"/>
          </a:xfrm>
          <a:custGeom>
            <a:avLst/>
            <a:gdLst>
              <a:gd name="connsiteX0" fmla="*/ 2415079 w 6180317"/>
              <a:gd name="connsiteY0" fmla="*/ 0 h 6856499"/>
              <a:gd name="connsiteX1" fmla="*/ 6180317 w 6180317"/>
              <a:gd name="connsiteY1" fmla="*/ 1 h 6856499"/>
              <a:gd name="connsiteX2" fmla="*/ 6180317 w 6180317"/>
              <a:gd name="connsiteY2" fmla="*/ 6856499 h 6856499"/>
              <a:gd name="connsiteX3" fmla="*/ 2411986 w 6180317"/>
              <a:gd name="connsiteY3" fmla="*/ 6856498 h 6856499"/>
              <a:gd name="connsiteX4" fmla="*/ 1524785 w 6180317"/>
              <a:gd name="connsiteY4" fmla="*/ 6343343 h 6856499"/>
              <a:gd name="connsiteX5" fmla="*/ 136790 w 6180317"/>
              <a:gd name="connsiteY5" fmla="*/ 3941406 h 6856499"/>
              <a:gd name="connsiteX6" fmla="*/ 136790 w 6180317"/>
              <a:gd name="connsiteY6" fmla="*/ 2915095 h 6856499"/>
              <a:gd name="connsiteX7" fmla="*/ 1524785 w 6180317"/>
              <a:gd name="connsiteY7" fmla="*/ 513155 h 6856499"/>
              <a:gd name="connsiteX8" fmla="*/ 2415079 w 6180317"/>
              <a:gd name="connsiteY8" fmla="*/ 0 h 68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317" h="6856499">
                <a:moveTo>
                  <a:pt x="2415079" y="0"/>
                </a:moveTo>
                <a:lnTo>
                  <a:pt x="6180317" y="1"/>
                </a:lnTo>
                <a:lnTo>
                  <a:pt x="6180317" y="6856499"/>
                </a:lnTo>
                <a:lnTo>
                  <a:pt x="2411986" y="6856498"/>
                </a:lnTo>
                <a:cubicBezTo>
                  <a:pt x="2047213" y="6856498"/>
                  <a:pt x="1707170" y="6661748"/>
                  <a:pt x="1524785" y="6343343"/>
                </a:cubicBezTo>
                <a:lnTo>
                  <a:pt x="136790" y="3941406"/>
                </a:lnTo>
                <a:cubicBezTo>
                  <a:pt x="-45596" y="3623001"/>
                  <a:pt x="-45596" y="3233498"/>
                  <a:pt x="136790" y="2915095"/>
                </a:cubicBezTo>
                <a:lnTo>
                  <a:pt x="1524785" y="513155"/>
                </a:lnTo>
                <a:cubicBezTo>
                  <a:pt x="1707170" y="194753"/>
                  <a:pt x="2047213" y="0"/>
                  <a:pt x="2415079"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ctr" anchorCtr="0" compatLnSpc="1">
            <a:prstTxWarp prst="textNoShape">
              <a:avLst/>
            </a:prstTxWarp>
            <a:noAutofit/>
          </a:bodyPr>
          <a:lstStyle>
            <a:lvl1pPr marL="0" indent="0" algn="ctr">
              <a:buNone/>
              <a:defRPr lang="ko-KR" altLang="en-US" sz="2701" dirty="0"/>
            </a:lvl1pPr>
          </a:lstStyle>
          <a:p>
            <a:pPr marL="0" lvl="0" algn="ctr"/>
            <a:r>
              <a:rPr lang="en-US" altLang="ko-KR" dirty="0"/>
              <a:t>Your Picture Here and</a:t>
            </a:r>
            <a:r>
              <a:rPr lang="ko-KR" altLang="en-US" dirty="0"/>
              <a:t> </a:t>
            </a:r>
            <a:r>
              <a:rPr lang="en-US" altLang="ko-KR" dirty="0"/>
              <a:t>Send to Back</a:t>
            </a:r>
            <a:endParaRPr lang="ko-KR" altLang="en-US" dirty="0"/>
          </a:p>
        </p:txBody>
      </p:sp>
    </p:spTree>
    <p:extLst>
      <p:ext uri="{BB962C8B-B14F-4D97-AF65-F5344CB8AC3E}">
        <p14:creationId xmlns:p14="http://schemas.microsoft.com/office/powerpoint/2010/main" val="1745727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4C200A-24A8-43AD-A980-E284C50657FD}"/>
              </a:ext>
            </a:extLst>
          </p:cNvPr>
          <p:cNvSpPr>
            <a:spLocks noGrp="1"/>
          </p:cNvSpPr>
          <p:nvPr>
            <p:ph type="pic" idx="1" hasCustomPrompt="1"/>
          </p:nvPr>
        </p:nvSpPr>
        <p:spPr>
          <a:xfrm>
            <a:off x="0" y="0"/>
            <a:ext cx="6113634" cy="6858000"/>
          </a:xfrm>
          <a:custGeom>
            <a:avLst/>
            <a:gdLst>
              <a:gd name="connsiteX0" fmla="*/ 0 w 3658111"/>
              <a:gd name="connsiteY0" fmla="*/ 0 h 6858000"/>
              <a:gd name="connsiteX1" fmla="*/ 3658111 w 3658111"/>
              <a:gd name="connsiteY1" fmla="*/ 0 h 6858000"/>
              <a:gd name="connsiteX2" fmla="*/ 3658111 w 3658111"/>
              <a:gd name="connsiteY2" fmla="*/ 6858000 h 6858000"/>
              <a:gd name="connsiteX3" fmla="*/ 0 w 3658111"/>
              <a:gd name="connsiteY3" fmla="*/ 6858000 h 6858000"/>
              <a:gd name="connsiteX4" fmla="*/ 0 w 3658111"/>
              <a:gd name="connsiteY4" fmla="*/ 0 h 6858000"/>
              <a:gd name="connsiteX0" fmla="*/ 0 w 6113634"/>
              <a:gd name="connsiteY0" fmla="*/ 0 h 6878548"/>
              <a:gd name="connsiteX1" fmla="*/ 3658111 w 6113634"/>
              <a:gd name="connsiteY1" fmla="*/ 0 h 6878548"/>
              <a:gd name="connsiteX2" fmla="*/ 6113634 w 6113634"/>
              <a:gd name="connsiteY2" fmla="*/ 6878548 h 6878548"/>
              <a:gd name="connsiteX3" fmla="*/ 0 w 6113634"/>
              <a:gd name="connsiteY3" fmla="*/ 6858000 h 6878548"/>
              <a:gd name="connsiteX4" fmla="*/ 0 w 6113634"/>
              <a:gd name="connsiteY4" fmla="*/ 0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4" h="6878548">
                <a:moveTo>
                  <a:pt x="0" y="0"/>
                </a:moveTo>
                <a:lnTo>
                  <a:pt x="3658111" y="0"/>
                </a:lnTo>
                <a:lnTo>
                  <a:pt x="6113634" y="6878548"/>
                </a:lnTo>
                <a:lnTo>
                  <a:pt x="0" y="6858000"/>
                </a:lnTo>
                <a:lnTo>
                  <a:pt x="0" y="0"/>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69190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5CD35A-2A51-47DD-8590-C25AD44DBD7D}"/>
              </a:ext>
            </a:extLst>
          </p:cNvPr>
          <p:cNvSpPr>
            <a:spLocks noGrp="1"/>
          </p:cNvSpPr>
          <p:nvPr>
            <p:ph type="pic" idx="1" hasCustomPrompt="1"/>
          </p:nvPr>
        </p:nvSpPr>
        <p:spPr>
          <a:xfrm>
            <a:off x="-1" y="1"/>
            <a:ext cx="9258300" cy="5640313"/>
          </a:xfrm>
          <a:custGeom>
            <a:avLst/>
            <a:gdLst>
              <a:gd name="connsiteX0" fmla="*/ 0 w 9258300"/>
              <a:gd name="connsiteY0" fmla="*/ 0 h 5640313"/>
              <a:gd name="connsiteX1" fmla="*/ 7013091 w 9258300"/>
              <a:gd name="connsiteY1" fmla="*/ 0 h 5640313"/>
              <a:gd name="connsiteX2" fmla="*/ 7324470 w 9258300"/>
              <a:gd name="connsiteY2" fmla="*/ 37023 h 5640313"/>
              <a:gd name="connsiteX3" fmla="*/ 8868075 w 9258300"/>
              <a:gd name="connsiteY3" fmla="*/ 500361 h 5640313"/>
              <a:gd name="connsiteX4" fmla="*/ 8997708 w 9258300"/>
              <a:gd name="connsiteY4" fmla="*/ 601188 h 5640313"/>
              <a:gd name="connsiteX5" fmla="*/ 9172240 w 9258300"/>
              <a:gd name="connsiteY5" fmla="*/ 811026 h 5640313"/>
              <a:gd name="connsiteX6" fmla="*/ 9227368 w 9258300"/>
              <a:gd name="connsiteY6" fmla="*/ 921522 h 5640313"/>
              <a:gd name="connsiteX7" fmla="*/ 9258300 w 9258300"/>
              <a:gd name="connsiteY7" fmla="*/ 1095376 h 5640313"/>
              <a:gd name="connsiteX8" fmla="*/ 383700 w 9258300"/>
              <a:gd name="connsiteY8" fmla="*/ 5404804 h 5640313"/>
              <a:gd name="connsiteX9" fmla="*/ 0 w 9258300"/>
              <a:gd name="connsiteY9" fmla="*/ 5640313 h 56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00" h="5640313">
                <a:moveTo>
                  <a:pt x="0" y="0"/>
                </a:moveTo>
                <a:lnTo>
                  <a:pt x="7013091" y="0"/>
                </a:lnTo>
                <a:lnTo>
                  <a:pt x="7324470" y="37023"/>
                </a:lnTo>
                <a:cubicBezTo>
                  <a:pt x="7947501" y="121817"/>
                  <a:pt x="8511930" y="266553"/>
                  <a:pt x="8868075" y="500361"/>
                </a:cubicBezTo>
                <a:lnTo>
                  <a:pt x="8997708" y="601188"/>
                </a:lnTo>
                <a:lnTo>
                  <a:pt x="9172240" y="811026"/>
                </a:lnTo>
                <a:lnTo>
                  <a:pt x="9227368" y="921522"/>
                </a:lnTo>
                <a:cubicBezTo>
                  <a:pt x="9245774" y="976549"/>
                  <a:pt x="9256316" y="1034456"/>
                  <a:pt x="9258300" y="1095376"/>
                </a:cubicBezTo>
                <a:cubicBezTo>
                  <a:pt x="9258299" y="2714776"/>
                  <a:pt x="4656211" y="2868181"/>
                  <a:pt x="383700" y="5404804"/>
                </a:cubicBezTo>
                <a:lnTo>
                  <a:pt x="0" y="5640313"/>
                </a:lnTo>
                <a:close/>
              </a:path>
            </a:pathLst>
          </a:custGeom>
          <a:solidFill>
            <a:schemeClr val="bg1">
              <a:lumMod val="95000"/>
            </a:schemeClr>
          </a:solidFill>
          <a:ln w="50800">
            <a:noFill/>
          </a:ln>
          <a:effectLst>
            <a:outerShdw blurRad="50800" dist="38100" algn="l" rotWithShape="0">
              <a:prstClr val="black">
                <a:alpha val="40000"/>
              </a:prstClr>
            </a:outerShdw>
          </a:effectLst>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04185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그림 개체 틀 3">
            <a:extLst>
              <a:ext uri="{FF2B5EF4-FFF2-40B4-BE49-F238E27FC236}">
                <a16:creationId xmlns:a16="http://schemas.microsoft.com/office/drawing/2014/main" id="{85E82A15-1989-4CB4-94AD-099C5BEDB3EA}"/>
              </a:ext>
            </a:extLst>
          </p:cNvPr>
          <p:cNvSpPr>
            <a:spLocks noGrp="1"/>
          </p:cNvSpPr>
          <p:nvPr>
            <p:ph type="pic" idx="1" hasCustomPrompt="1"/>
          </p:nvPr>
        </p:nvSpPr>
        <p:spPr>
          <a:xfrm>
            <a:off x="5344564" y="130767"/>
            <a:ext cx="6758507" cy="6596468"/>
          </a:xfrm>
          <a:custGeom>
            <a:avLst/>
            <a:gdLst>
              <a:gd name="connsiteX0" fmla="*/ 4271471 w 6758506"/>
              <a:gd name="connsiteY0" fmla="*/ 0 h 6596467"/>
              <a:gd name="connsiteX1" fmla="*/ 4351667 w 6758506"/>
              <a:gd name="connsiteY1" fmla="*/ 113994 h 6596467"/>
              <a:gd name="connsiteX2" fmla="*/ 4275691 w 6758506"/>
              <a:gd name="connsiteY2" fmla="*/ 417977 h 6596467"/>
              <a:gd name="connsiteX3" fmla="*/ 4225042 w 6758506"/>
              <a:gd name="connsiteY3" fmla="*/ 451753 h 6596467"/>
              <a:gd name="connsiteX4" fmla="*/ 4212379 w 6758506"/>
              <a:gd name="connsiteY4" fmla="*/ 396867 h 6596467"/>
              <a:gd name="connsiteX5" fmla="*/ 4220821 w 6758506"/>
              <a:gd name="connsiteY5" fmla="*/ 337759 h 6596467"/>
              <a:gd name="connsiteX6" fmla="*/ 4106859 w 6758506"/>
              <a:gd name="connsiteY6" fmla="*/ 557302 h 6596467"/>
              <a:gd name="connsiteX7" fmla="*/ 4165949 w 6758506"/>
              <a:gd name="connsiteY7" fmla="*/ 481307 h 6596467"/>
              <a:gd name="connsiteX8" fmla="*/ 4195495 w 6758506"/>
              <a:gd name="connsiteY8" fmla="*/ 464419 h 6596467"/>
              <a:gd name="connsiteX9" fmla="*/ 4229262 w 6758506"/>
              <a:gd name="connsiteY9" fmla="*/ 493972 h 6596467"/>
              <a:gd name="connsiteX10" fmla="*/ 4208158 w 6758506"/>
              <a:gd name="connsiteY10" fmla="*/ 515083 h 6596467"/>
              <a:gd name="connsiteX11" fmla="*/ 4191275 w 6758506"/>
              <a:gd name="connsiteY11" fmla="*/ 553079 h 6596467"/>
              <a:gd name="connsiteX12" fmla="*/ 4195495 w 6758506"/>
              <a:gd name="connsiteY12" fmla="*/ 650185 h 6596467"/>
              <a:gd name="connsiteX13" fmla="*/ 4161729 w 6758506"/>
              <a:gd name="connsiteY13" fmla="*/ 667074 h 6596467"/>
              <a:gd name="connsiteX14" fmla="*/ 4140625 w 6758506"/>
              <a:gd name="connsiteY14" fmla="*/ 688184 h 6596467"/>
              <a:gd name="connsiteX15" fmla="*/ 4187055 w 6758506"/>
              <a:gd name="connsiteY15" fmla="*/ 789510 h 6596467"/>
              <a:gd name="connsiteX16" fmla="*/ 4195495 w 6758506"/>
              <a:gd name="connsiteY16" fmla="*/ 793733 h 6596467"/>
              <a:gd name="connsiteX17" fmla="*/ 4199718 w 6758506"/>
              <a:gd name="connsiteY17" fmla="*/ 747291 h 6596467"/>
              <a:gd name="connsiteX18" fmla="*/ 4220821 w 6758506"/>
              <a:gd name="connsiteY18" fmla="*/ 721960 h 6596467"/>
              <a:gd name="connsiteX19" fmla="*/ 4237705 w 6758506"/>
              <a:gd name="connsiteY19" fmla="*/ 743069 h 6596467"/>
              <a:gd name="connsiteX20" fmla="*/ 4220821 w 6758506"/>
              <a:gd name="connsiteY20" fmla="*/ 903504 h 6596467"/>
              <a:gd name="connsiteX21" fmla="*/ 4330561 w 6758506"/>
              <a:gd name="connsiteY21" fmla="*/ 810621 h 6596467"/>
              <a:gd name="connsiteX22" fmla="*/ 4339004 w 6758506"/>
              <a:gd name="connsiteY22" fmla="*/ 785290 h 6596467"/>
              <a:gd name="connsiteX23" fmla="*/ 4385434 w 6758506"/>
              <a:gd name="connsiteY23" fmla="*/ 675519 h 6596467"/>
              <a:gd name="connsiteX24" fmla="*/ 4562707 w 6758506"/>
              <a:gd name="connsiteY24" fmla="*/ 531971 h 6596467"/>
              <a:gd name="connsiteX25" fmla="*/ 4626019 w 6758506"/>
              <a:gd name="connsiteY25" fmla="*/ 548859 h 6596467"/>
              <a:gd name="connsiteX26" fmla="*/ 4672449 w 6758506"/>
              <a:gd name="connsiteY26" fmla="*/ 709292 h 6596467"/>
              <a:gd name="connsiteX27" fmla="*/ 4710435 w 6758506"/>
              <a:gd name="connsiteY27" fmla="*/ 781068 h 6596467"/>
              <a:gd name="connsiteX28" fmla="*/ 4718878 w 6758506"/>
              <a:gd name="connsiteY28" fmla="*/ 882396 h 6596467"/>
              <a:gd name="connsiteX29" fmla="*/ 4710435 w 6758506"/>
              <a:gd name="connsiteY29" fmla="*/ 962611 h 6596467"/>
              <a:gd name="connsiteX30" fmla="*/ 4799074 w 6758506"/>
              <a:gd name="connsiteY30" fmla="*/ 941503 h 6596467"/>
              <a:gd name="connsiteX31" fmla="*/ 4997451 w 6758506"/>
              <a:gd name="connsiteY31" fmla="*/ 793733 h 6596467"/>
              <a:gd name="connsiteX32" fmla="*/ 5048100 w 6758506"/>
              <a:gd name="connsiteY32" fmla="*/ 810621 h 6596467"/>
              <a:gd name="connsiteX33" fmla="*/ 5064983 w 6758506"/>
              <a:gd name="connsiteY33" fmla="*/ 835952 h 6596467"/>
              <a:gd name="connsiteX34" fmla="*/ 5073427 w 6758506"/>
              <a:gd name="connsiteY34" fmla="*/ 954169 h 6596467"/>
              <a:gd name="connsiteX35" fmla="*/ 4887711 w 6758506"/>
              <a:gd name="connsiteY35" fmla="*/ 1063940 h 6596467"/>
              <a:gd name="connsiteX36" fmla="*/ 4862385 w 6758506"/>
              <a:gd name="connsiteY36" fmla="*/ 1101939 h 6596467"/>
              <a:gd name="connsiteX37" fmla="*/ 4790631 w 6758506"/>
              <a:gd name="connsiteY37" fmla="*/ 1131492 h 6596467"/>
              <a:gd name="connsiteX38" fmla="*/ 4756865 w 6758506"/>
              <a:gd name="connsiteY38" fmla="*/ 1131492 h 6596467"/>
              <a:gd name="connsiteX39" fmla="*/ 4761085 w 6758506"/>
              <a:gd name="connsiteY39" fmla="*/ 1161046 h 6596467"/>
              <a:gd name="connsiteX40" fmla="*/ 4756865 w 6758506"/>
              <a:gd name="connsiteY40" fmla="*/ 1199045 h 6596467"/>
              <a:gd name="connsiteX41" fmla="*/ 4765305 w 6758506"/>
              <a:gd name="connsiteY41" fmla="*/ 1237041 h 6596467"/>
              <a:gd name="connsiteX42" fmla="*/ 4697772 w 6758506"/>
              <a:gd name="connsiteY42" fmla="*/ 1304593 h 6596467"/>
              <a:gd name="connsiteX43" fmla="*/ 4693552 w 6758506"/>
              <a:gd name="connsiteY43" fmla="*/ 1359480 h 6596467"/>
              <a:gd name="connsiteX44" fmla="*/ 4773748 w 6758506"/>
              <a:gd name="connsiteY44" fmla="*/ 1372146 h 6596467"/>
              <a:gd name="connsiteX45" fmla="*/ 4866607 w 6758506"/>
              <a:gd name="connsiteY45" fmla="*/ 1308816 h 6596467"/>
              <a:gd name="connsiteX46" fmla="*/ 4997451 w 6758506"/>
              <a:gd name="connsiteY46" fmla="*/ 1177934 h 6596467"/>
              <a:gd name="connsiteX47" fmla="*/ 5170505 w 6758506"/>
              <a:gd name="connsiteY47" fmla="*/ 1025944 h 6596467"/>
              <a:gd name="connsiteX48" fmla="*/ 5208493 w 6758506"/>
              <a:gd name="connsiteY48" fmla="*/ 1017498 h 6596467"/>
              <a:gd name="connsiteX49" fmla="*/ 5242259 w 6758506"/>
              <a:gd name="connsiteY49" fmla="*/ 979500 h 6596467"/>
              <a:gd name="connsiteX50" fmla="*/ 5259142 w 6758506"/>
              <a:gd name="connsiteY50" fmla="*/ 954169 h 6596467"/>
              <a:gd name="connsiteX51" fmla="*/ 5440637 w 6758506"/>
              <a:gd name="connsiteY51" fmla="*/ 810621 h 6596467"/>
              <a:gd name="connsiteX52" fmla="*/ 5693886 w 6758506"/>
              <a:gd name="connsiteY52" fmla="*/ 595301 h 6596467"/>
              <a:gd name="connsiteX53" fmla="*/ 5740315 w 6758506"/>
              <a:gd name="connsiteY53" fmla="*/ 565745 h 6596467"/>
              <a:gd name="connsiteX54" fmla="*/ 5778303 w 6758506"/>
              <a:gd name="connsiteY54" fmla="*/ 620632 h 6596467"/>
              <a:gd name="connsiteX55" fmla="*/ 5795185 w 6758506"/>
              <a:gd name="connsiteY55" fmla="*/ 751514 h 6596467"/>
              <a:gd name="connsiteX56" fmla="*/ 5731873 w 6758506"/>
              <a:gd name="connsiteY56" fmla="*/ 848620 h 6596467"/>
              <a:gd name="connsiteX57" fmla="*/ 5698107 w 6758506"/>
              <a:gd name="connsiteY57" fmla="*/ 869728 h 6596467"/>
              <a:gd name="connsiteX58" fmla="*/ 5609470 w 6758506"/>
              <a:gd name="connsiteY58" fmla="*/ 924615 h 6596467"/>
              <a:gd name="connsiteX59" fmla="*/ 5605249 w 6758506"/>
              <a:gd name="connsiteY59" fmla="*/ 979500 h 6596467"/>
              <a:gd name="connsiteX60" fmla="*/ 5609470 w 6758506"/>
              <a:gd name="connsiteY60" fmla="*/ 1009055 h 6596467"/>
              <a:gd name="connsiteX61" fmla="*/ 5575703 w 6758506"/>
              <a:gd name="connsiteY61" fmla="*/ 1004833 h 6596467"/>
              <a:gd name="connsiteX62" fmla="*/ 5512391 w 6758506"/>
              <a:gd name="connsiteY62" fmla="*/ 1025944 h 6596467"/>
              <a:gd name="connsiteX63" fmla="*/ 5373105 w 6758506"/>
              <a:gd name="connsiteY63" fmla="*/ 1232818 h 6596467"/>
              <a:gd name="connsiteX64" fmla="*/ 5322455 w 6758506"/>
              <a:gd name="connsiteY64" fmla="*/ 1329924 h 6596467"/>
              <a:gd name="connsiteX65" fmla="*/ 5330895 w 6758506"/>
              <a:gd name="connsiteY65" fmla="*/ 1351035 h 6596467"/>
              <a:gd name="connsiteX66" fmla="*/ 5381545 w 6758506"/>
              <a:gd name="connsiteY66" fmla="*/ 1359480 h 6596467"/>
              <a:gd name="connsiteX67" fmla="*/ 5402651 w 6758506"/>
              <a:gd name="connsiteY67" fmla="*/ 1329924 h 6596467"/>
              <a:gd name="connsiteX68" fmla="*/ 5427975 w 6758506"/>
              <a:gd name="connsiteY68" fmla="*/ 1275040 h 6596467"/>
              <a:gd name="connsiteX69" fmla="*/ 5601029 w 6758506"/>
              <a:gd name="connsiteY69" fmla="*/ 1131492 h 6596467"/>
              <a:gd name="connsiteX70" fmla="*/ 5647457 w 6758506"/>
              <a:gd name="connsiteY70" fmla="*/ 1123047 h 6596467"/>
              <a:gd name="connsiteX71" fmla="*/ 5723433 w 6758506"/>
              <a:gd name="connsiteY71" fmla="*/ 1097716 h 6596467"/>
              <a:gd name="connsiteX72" fmla="*/ 5820511 w 6758506"/>
              <a:gd name="connsiteY72" fmla="*/ 1101939 h 6596467"/>
              <a:gd name="connsiteX73" fmla="*/ 5850058 w 6758506"/>
              <a:gd name="connsiteY73" fmla="*/ 1101939 h 6596467"/>
              <a:gd name="connsiteX74" fmla="*/ 5972461 w 6758506"/>
              <a:gd name="connsiteY74" fmla="*/ 996388 h 6596467"/>
              <a:gd name="connsiteX75" fmla="*/ 6213047 w 6758506"/>
              <a:gd name="connsiteY75" fmla="*/ 768402 h 6596467"/>
              <a:gd name="connsiteX76" fmla="*/ 6390322 w 6758506"/>
              <a:gd name="connsiteY76" fmla="*/ 620632 h 6596467"/>
              <a:gd name="connsiteX77" fmla="*/ 6424089 w 6758506"/>
              <a:gd name="connsiteY77" fmla="*/ 569968 h 6596467"/>
              <a:gd name="connsiteX78" fmla="*/ 6487401 w 6758506"/>
              <a:gd name="connsiteY78" fmla="*/ 527749 h 6596467"/>
              <a:gd name="connsiteX79" fmla="*/ 6512725 w 6758506"/>
              <a:gd name="connsiteY79" fmla="*/ 510861 h 6596467"/>
              <a:gd name="connsiteX80" fmla="*/ 6567597 w 6758506"/>
              <a:gd name="connsiteY80" fmla="*/ 409532 h 6596467"/>
              <a:gd name="connsiteX81" fmla="*/ 6630910 w 6758506"/>
              <a:gd name="connsiteY81" fmla="*/ 354648 h 6596467"/>
              <a:gd name="connsiteX82" fmla="*/ 6694221 w 6758506"/>
              <a:gd name="connsiteY82" fmla="*/ 384201 h 6596467"/>
              <a:gd name="connsiteX83" fmla="*/ 6706883 w 6758506"/>
              <a:gd name="connsiteY83" fmla="*/ 413755 h 6596467"/>
              <a:gd name="connsiteX84" fmla="*/ 6744870 w 6758506"/>
              <a:gd name="connsiteY84" fmla="*/ 519303 h 6596467"/>
              <a:gd name="connsiteX85" fmla="*/ 6576037 w 6758506"/>
              <a:gd name="connsiteY85" fmla="*/ 721960 h 6596467"/>
              <a:gd name="connsiteX86" fmla="*/ 6525388 w 6758506"/>
              <a:gd name="connsiteY86" fmla="*/ 768402 h 6596467"/>
              <a:gd name="connsiteX87" fmla="*/ 6343893 w 6758506"/>
              <a:gd name="connsiteY87" fmla="*/ 1021721 h 6596467"/>
              <a:gd name="connsiteX88" fmla="*/ 6293243 w 6758506"/>
              <a:gd name="connsiteY88" fmla="*/ 1165269 h 6596467"/>
              <a:gd name="connsiteX89" fmla="*/ 6267919 w 6758506"/>
              <a:gd name="connsiteY89" fmla="*/ 1224376 h 6596467"/>
              <a:gd name="connsiteX90" fmla="*/ 6263697 w 6758506"/>
              <a:gd name="connsiteY90" fmla="*/ 1245486 h 6596467"/>
              <a:gd name="connsiteX91" fmla="*/ 6284802 w 6758506"/>
              <a:gd name="connsiteY91" fmla="*/ 1245486 h 6596467"/>
              <a:gd name="connsiteX92" fmla="*/ 6436751 w 6758506"/>
              <a:gd name="connsiteY92" fmla="*/ 1110382 h 6596467"/>
              <a:gd name="connsiteX93" fmla="*/ 6618247 w 6758506"/>
              <a:gd name="connsiteY93" fmla="*/ 869728 h 6596467"/>
              <a:gd name="connsiteX94" fmla="*/ 6626687 w 6758506"/>
              <a:gd name="connsiteY94" fmla="*/ 857063 h 6596467"/>
              <a:gd name="connsiteX95" fmla="*/ 6694221 w 6758506"/>
              <a:gd name="connsiteY95" fmla="*/ 827509 h 6596467"/>
              <a:gd name="connsiteX96" fmla="*/ 6698443 w 6758506"/>
              <a:gd name="connsiteY96" fmla="*/ 903504 h 6596467"/>
              <a:gd name="connsiteX97" fmla="*/ 6639351 w 6758506"/>
              <a:gd name="connsiteY97" fmla="*/ 1000610 h 6596467"/>
              <a:gd name="connsiteX98" fmla="*/ 6491621 w 6758506"/>
              <a:gd name="connsiteY98" fmla="*/ 1220153 h 6596467"/>
              <a:gd name="connsiteX99" fmla="*/ 6487401 w 6758506"/>
              <a:gd name="connsiteY99" fmla="*/ 1300371 h 6596467"/>
              <a:gd name="connsiteX100" fmla="*/ 6525388 w 6758506"/>
              <a:gd name="connsiteY100" fmla="*/ 1367923 h 6596467"/>
              <a:gd name="connsiteX101" fmla="*/ 6533831 w 6758506"/>
              <a:gd name="connsiteY101" fmla="*/ 1422810 h 6596467"/>
              <a:gd name="connsiteX102" fmla="*/ 6495841 w 6758506"/>
              <a:gd name="connsiteY102" fmla="*/ 1435475 h 6596467"/>
              <a:gd name="connsiteX103" fmla="*/ 6457855 w 6758506"/>
              <a:gd name="connsiteY103" fmla="*/ 1431253 h 6596467"/>
              <a:gd name="connsiteX104" fmla="*/ 6466297 w 6758506"/>
              <a:gd name="connsiteY104" fmla="*/ 1439696 h 6596467"/>
              <a:gd name="connsiteX105" fmla="*/ 6457855 w 6758506"/>
              <a:gd name="connsiteY105" fmla="*/ 1557912 h 6596467"/>
              <a:gd name="connsiteX106" fmla="*/ 6394542 w 6758506"/>
              <a:gd name="connsiteY106" fmla="*/ 1587466 h 6596467"/>
              <a:gd name="connsiteX107" fmla="*/ 6369219 w 6758506"/>
              <a:gd name="connsiteY107" fmla="*/ 1739458 h 6596467"/>
              <a:gd name="connsiteX108" fmla="*/ 6364998 w 6758506"/>
              <a:gd name="connsiteY108" fmla="*/ 1794343 h 6596467"/>
              <a:gd name="connsiteX109" fmla="*/ 6386101 w 6758506"/>
              <a:gd name="connsiteY109" fmla="*/ 1836562 h 6596467"/>
              <a:gd name="connsiteX110" fmla="*/ 6449415 w 6758506"/>
              <a:gd name="connsiteY110" fmla="*/ 1760567 h 6596467"/>
              <a:gd name="connsiteX111" fmla="*/ 6457855 w 6758506"/>
              <a:gd name="connsiteY111" fmla="*/ 1709903 h 6596467"/>
              <a:gd name="connsiteX112" fmla="*/ 6462075 w 6758506"/>
              <a:gd name="connsiteY112" fmla="*/ 1650796 h 6596467"/>
              <a:gd name="connsiteX113" fmla="*/ 6462075 w 6758506"/>
              <a:gd name="connsiteY113" fmla="*/ 1629685 h 6596467"/>
              <a:gd name="connsiteX114" fmla="*/ 6550714 w 6758506"/>
              <a:gd name="connsiteY114" fmla="*/ 1646573 h 6596467"/>
              <a:gd name="connsiteX115" fmla="*/ 6550714 w 6758506"/>
              <a:gd name="connsiteY115" fmla="*/ 1684572 h 6596467"/>
              <a:gd name="connsiteX116" fmla="*/ 6529608 w 6758506"/>
              <a:gd name="connsiteY116" fmla="*/ 1785900 h 6596467"/>
              <a:gd name="connsiteX117" fmla="*/ 6525388 w 6758506"/>
              <a:gd name="connsiteY117" fmla="*/ 1802788 h 6596467"/>
              <a:gd name="connsiteX118" fmla="*/ 6428309 w 6758506"/>
              <a:gd name="connsiteY118" fmla="*/ 2001220 h 6596467"/>
              <a:gd name="connsiteX119" fmla="*/ 6398765 w 6758506"/>
              <a:gd name="connsiteY119" fmla="*/ 2043439 h 6596467"/>
              <a:gd name="connsiteX120" fmla="*/ 6314346 w 6758506"/>
              <a:gd name="connsiteY120" fmla="*/ 2165879 h 6596467"/>
              <a:gd name="connsiteX121" fmla="*/ 6297463 w 6758506"/>
              <a:gd name="connsiteY121" fmla="*/ 2199655 h 6596467"/>
              <a:gd name="connsiteX122" fmla="*/ 6263697 w 6758506"/>
              <a:gd name="connsiteY122" fmla="*/ 2275650 h 6596467"/>
              <a:gd name="connsiteX123" fmla="*/ 6314346 w 6758506"/>
              <a:gd name="connsiteY123" fmla="*/ 2368533 h 6596467"/>
              <a:gd name="connsiteX124" fmla="*/ 6331229 w 6758506"/>
              <a:gd name="connsiteY124" fmla="*/ 2499415 h 6596467"/>
              <a:gd name="connsiteX125" fmla="*/ 6073761 w 6758506"/>
              <a:gd name="connsiteY125" fmla="*/ 2870948 h 6596467"/>
              <a:gd name="connsiteX126" fmla="*/ 5972461 w 6758506"/>
              <a:gd name="connsiteY126" fmla="*/ 2989165 h 6596467"/>
              <a:gd name="connsiteX127" fmla="*/ 5871161 w 6758506"/>
              <a:gd name="connsiteY127" fmla="*/ 3060938 h 6596467"/>
              <a:gd name="connsiteX128" fmla="*/ 5837395 w 6758506"/>
              <a:gd name="connsiteY128" fmla="*/ 3103159 h 6596467"/>
              <a:gd name="connsiteX129" fmla="*/ 5719213 w 6758506"/>
              <a:gd name="connsiteY129" fmla="*/ 3322702 h 6596467"/>
              <a:gd name="connsiteX130" fmla="*/ 5812069 w 6758506"/>
              <a:gd name="connsiteY130" fmla="*/ 3339590 h 6596467"/>
              <a:gd name="connsiteX131" fmla="*/ 5850058 w 6758506"/>
              <a:gd name="connsiteY131" fmla="*/ 3326924 h 6596467"/>
              <a:gd name="connsiteX132" fmla="*/ 5947135 w 6758506"/>
              <a:gd name="connsiteY132" fmla="*/ 3145378 h 6596467"/>
              <a:gd name="connsiteX133" fmla="*/ 6052657 w 6758506"/>
              <a:gd name="connsiteY133" fmla="*/ 3044049 h 6596467"/>
              <a:gd name="connsiteX134" fmla="*/ 6103307 w 6758506"/>
              <a:gd name="connsiteY134" fmla="*/ 2989165 h 6596467"/>
              <a:gd name="connsiteX135" fmla="*/ 6246813 w 6758506"/>
              <a:gd name="connsiteY135" fmla="*/ 2723181 h 6596467"/>
              <a:gd name="connsiteX136" fmla="*/ 6305905 w 6758506"/>
              <a:gd name="connsiteY136" fmla="*/ 2672516 h 6596467"/>
              <a:gd name="connsiteX137" fmla="*/ 6289023 w 6758506"/>
              <a:gd name="connsiteY137" fmla="*/ 2820287 h 6596467"/>
              <a:gd name="connsiteX138" fmla="*/ 6221489 w 6758506"/>
              <a:gd name="connsiteY138" fmla="*/ 3022941 h 6596467"/>
              <a:gd name="connsiteX139" fmla="*/ 6141293 w 6758506"/>
              <a:gd name="connsiteY139" fmla="*/ 3141155 h 6596467"/>
              <a:gd name="connsiteX140" fmla="*/ 6006227 w 6758506"/>
              <a:gd name="connsiteY140" fmla="*/ 3301591 h 6596467"/>
              <a:gd name="connsiteX141" fmla="*/ 5989344 w 6758506"/>
              <a:gd name="connsiteY141" fmla="*/ 3322702 h 6596467"/>
              <a:gd name="connsiteX142" fmla="*/ 5904928 w 6758506"/>
              <a:gd name="connsiteY142" fmla="*/ 3424028 h 6596467"/>
              <a:gd name="connsiteX143" fmla="*/ 5803629 w 6758506"/>
              <a:gd name="connsiteY143" fmla="*/ 3525356 h 6596467"/>
              <a:gd name="connsiteX144" fmla="*/ 5799409 w 6758506"/>
              <a:gd name="connsiteY144" fmla="*/ 3546467 h 6596467"/>
              <a:gd name="connsiteX145" fmla="*/ 5765642 w 6758506"/>
              <a:gd name="connsiteY145" fmla="*/ 3567575 h 6596467"/>
              <a:gd name="connsiteX146" fmla="*/ 5710769 w 6758506"/>
              <a:gd name="connsiteY146" fmla="*/ 3567575 h 6596467"/>
              <a:gd name="connsiteX147" fmla="*/ 5622133 w 6758506"/>
              <a:gd name="connsiteY147" fmla="*/ 3647793 h 6596467"/>
              <a:gd name="connsiteX148" fmla="*/ 5609470 w 6758506"/>
              <a:gd name="connsiteY148" fmla="*/ 3681569 h 6596467"/>
              <a:gd name="connsiteX149" fmla="*/ 5571483 w 6758506"/>
              <a:gd name="connsiteY149" fmla="*/ 3740679 h 6596467"/>
              <a:gd name="connsiteX150" fmla="*/ 5516613 w 6758506"/>
              <a:gd name="connsiteY150" fmla="*/ 3787120 h 6596467"/>
              <a:gd name="connsiteX151" fmla="*/ 5516613 w 6758506"/>
              <a:gd name="connsiteY151" fmla="*/ 3863116 h 6596467"/>
              <a:gd name="connsiteX152" fmla="*/ 5503951 w 6758506"/>
              <a:gd name="connsiteY152" fmla="*/ 3896892 h 6596467"/>
              <a:gd name="connsiteX153" fmla="*/ 5436417 w 6758506"/>
              <a:gd name="connsiteY153" fmla="*/ 3968664 h 6596467"/>
              <a:gd name="connsiteX154" fmla="*/ 5402651 w 6758506"/>
              <a:gd name="connsiteY154" fmla="*/ 3968664 h 6596467"/>
              <a:gd name="connsiteX155" fmla="*/ 5309791 w 6758506"/>
              <a:gd name="connsiteY155" fmla="*/ 3905335 h 6596467"/>
              <a:gd name="connsiteX156" fmla="*/ 5259142 w 6758506"/>
              <a:gd name="connsiteY156" fmla="*/ 3888446 h 6596467"/>
              <a:gd name="connsiteX157" fmla="*/ 5242259 w 6758506"/>
              <a:gd name="connsiteY157" fmla="*/ 3930668 h 6596467"/>
              <a:gd name="connsiteX158" fmla="*/ 5208493 w 6758506"/>
              <a:gd name="connsiteY158" fmla="*/ 3981330 h 6596467"/>
              <a:gd name="connsiteX159" fmla="*/ 5026997 w 6758506"/>
              <a:gd name="connsiteY159" fmla="*/ 4162876 h 6596467"/>
              <a:gd name="connsiteX160" fmla="*/ 4955243 w 6758506"/>
              <a:gd name="connsiteY160" fmla="*/ 4243094 h 6596467"/>
              <a:gd name="connsiteX161" fmla="*/ 4845501 w 6758506"/>
              <a:gd name="connsiteY161" fmla="*/ 4331755 h 6596467"/>
              <a:gd name="connsiteX162" fmla="*/ 4701995 w 6758506"/>
              <a:gd name="connsiteY162" fmla="*/ 4449971 h 6596467"/>
              <a:gd name="connsiteX163" fmla="*/ 4642903 w 6758506"/>
              <a:gd name="connsiteY163" fmla="*/ 4513301 h 6596467"/>
              <a:gd name="connsiteX164" fmla="*/ 4398094 w 6758506"/>
              <a:gd name="connsiteY164" fmla="*/ 4737066 h 6596467"/>
              <a:gd name="connsiteX165" fmla="*/ 4385434 w 6758506"/>
              <a:gd name="connsiteY165" fmla="*/ 4758175 h 6596467"/>
              <a:gd name="connsiteX166" fmla="*/ 4360108 w 6758506"/>
              <a:gd name="connsiteY166" fmla="*/ 4838392 h 6596467"/>
              <a:gd name="connsiteX167" fmla="*/ 4246145 w 6758506"/>
              <a:gd name="connsiteY167" fmla="*/ 5007273 h 6596467"/>
              <a:gd name="connsiteX168" fmla="*/ 4174392 w 6758506"/>
              <a:gd name="connsiteY168" fmla="*/ 5074823 h 6596467"/>
              <a:gd name="connsiteX169" fmla="*/ 4149066 w 6758506"/>
              <a:gd name="connsiteY169" fmla="*/ 5104379 h 6596467"/>
              <a:gd name="connsiteX170" fmla="*/ 4051989 w 6758506"/>
              <a:gd name="connsiteY170" fmla="*/ 5188817 h 6596467"/>
              <a:gd name="connsiteX171" fmla="*/ 4026663 w 6758506"/>
              <a:gd name="connsiteY171" fmla="*/ 5197262 h 6596467"/>
              <a:gd name="connsiteX172" fmla="*/ 4026663 w 6758506"/>
              <a:gd name="connsiteY172" fmla="*/ 5218371 h 6596467"/>
              <a:gd name="connsiteX173" fmla="*/ 4039326 w 6758506"/>
              <a:gd name="connsiteY173" fmla="*/ 5290146 h 6596467"/>
              <a:gd name="connsiteX174" fmla="*/ 4001339 w 6758506"/>
              <a:gd name="connsiteY174" fmla="*/ 5437916 h 6596467"/>
              <a:gd name="connsiteX175" fmla="*/ 3946467 w 6758506"/>
              <a:gd name="connsiteY175" fmla="*/ 5497023 h 6596467"/>
              <a:gd name="connsiteX176" fmla="*/ 3866271 w 6758506"/>
              <a:gd name="connsiteY176" fmla="*/ 5573018 h 6596467"/>
              <a:gd name="connsiteX177" fmla="*/ 3815621 w 6758506"/>
              <a:gd name="connsiteY177" fmla="*/ 5602572 h 6596467"/>
              <a:gd name="connsiteX178" fmla="*/ 3786077 w 6758506"/>
              <a:gd name="connsiteY178" fmla="*/ 5653236 h 6596467"/>
              <a:gd name="connsiteX179" fmla="*/ 3735427 w 6758506"/>
              <a:gd name="connsiteY179" fmla="*/ 5699678 h 6596467"/>
              <a:gd name="connsiteX180" fmla="*/ 3731205 w 6758506"/>
              <a:gd name="connsiteY180" fmla="*/ 5703900 h 6596467"/>
              <a:gd name="connsiteX181" fmla="*/ 3553932 w 6758506"/>
              <a:gd name="connsiteY181" fmla="*/ 5830560 h 6596467"/>
              <a:gd name="connsiteX182" fmla="*/ 3528606 w 6758506"/>
              <a:gd name="connsiteY182" fmla="*/ 5931886 h 6596467"/>
              <a:gd name="connsiteX183" fmla="*/ 3507502 w 6758506"/>
              <a:gd name="connsiteY183" fmla="*/ 5990995 h 6596467"/>
              <a:gd name="connsiteX184" fmla="*/ 3363994 w 6758506"/>
              <a:gd name="connsiteY184" fmla="*/ 6138763 h 6596467"/>
              <a:gd name="connsiteX185" fmla="*/ 3300681 w 6758506"/>
              <a:gd name="connsiteY185" fmla="*/ 6223203 h 6596467"/>
              <a:gd name="connsiteX186" fmla="*/ 3212044 w 6758506"/>
              <a:gd name="connsiteY186" fmla="*/ 6290756 h 6596467"/>
              <a:gd name="connsiteX187" fmla="*/ 3026329 w 6758506"/>
              <a:gd name="connsiteY187" fmla="*/ 6417415 h 6596467"/>
              <a:gd name="connsiteX188" fmla="*/ 2878600 w 6758506"/>
              <a:gd name="connsiteY188" fmla="*/ 6489188 h 6596467"/>
              <a:gd name="connsiteX189" fmla="*/ 2802626 w 6758506"/>
              <a:gd name="connsiteY189" fmla="*/ 6408970 h 6596467"/>
              <a:gd name="connsiteX190" fmla="*/ 2756197 w 6758506"/>
              <a:gd name="connsiteY190" fmla="*/ 6362528 h 6596467"/>
              <a:gd name="connsiteX191" fmla="*/ 2781520 w 6758506"/>
              <a:gd name="connsiteY191" fmla="*/ 6328752 h 6596467"/>
              <a:gd name="connsiteX192" fmla="*/ 2794183 w 6758506"/>
              <a:gd name="connsiteY192" fmla="*/ 6307644 h 6596467"/>
              <a:gd name="connsiteX193" fmla="*/ 2789963 w 6758506"/>
              <a:gd name="connsiteY193" fmla="*/ 6168319 h 6596467"/>
              <a:gd name="connsiteX194" fmla="*/ 2785743 w 6758506"/>
              <a:gd name="connsiteY194" fmla="*/ 6138763 h 6596467"/>
              <a:gd name="connsiteX195" fmla="*/ 2726650 w 6758506"/>
              <a:gd name="connsiteY195" fmla="*/ 6142986 h 6596467"/>
              <a:gd name="connsiteX196" fmla="*/ 2709767 w 6758506"/>
              <a:gd name="connsiteY196" fmla="*/ 6003661 h 6596467"/>
              <a:gd name="connsiteX197" fmla="*/ 2811067 w 6758506"/>
              <a:gd name="connsiteY197" fmla="*/ 5822114 h 6596467"/>
              <a:gd name="connsiteX198" fmla="*/ 2815287 w 6758506"/>
              <a:gd name="connsiteY198" fmla="*/ 5775673 h 6596467"/>
              <a:gd name="connsiteX199" fmla="*/ 2751976 w 6758506"/>
              <a:gd name="connsiteY199" fmla="*/ 5775673 h 6596467"/>
              <a:gd name="connsiteX200" fmla="*/ 2688664 w 6758506"/>
              <a:gd name="connsiteY200" fmla="*/ 5847448 h 6596467"/>
              <a:gd name="connsiteX201" fmla="*/ 2562038 w 6758506"/>
              <a:gd name="connsiteY201" fmla="*/ 5999438 h 6596467"/>
              <a:gd name="connsiteX202" fmla="*/ 2549375 w 6758506"/>
              <a:gd name="connsiteY202" fmla="*/ 6012104 h 6596467"/>
              <a:gd name="connsiteX203" fmla="*/ 2448076 w 6758506"/>
              <a:gd name="connsiteY203" fmla="*/ 6096544 h 6596467"/>
              <a:gd name="connsiteX204" fmla="*/ 2076644 w 6758506"/>
              <a:gd name="connsiteY204" fmla="*/ 6573628 h 6596467"/>
              <a:gd name="connsiteX205" fmla="*/ 2030215 w 6758506"/>
              <a:gd name="connsiteY205" fmla="*/ 6590516 h 6596467"/>
              <a:gd name="connsiteX206" fmla="*/ 2017552 w 6758506"/>
              <a:gd name="connsiteY206" fmla="*/ 6548297 h 6596467"/>
              <a:gd name="connsiteX207" fmla="*/ 2038658 w 6758506"/>
              <a:gd name="connsiteY207" fmla="*/ 6430081 h 6596467"/>
              <a:gd name="connsiteX208" fmla="*/ 2085085 w 6758506"/>
              <a:gd name="connsiteY208" fmla="*/ 6307644 h 6596467"/>
              <a:gd name="connsiteX209" fmla="*/ 2144177 w 6758506"/>
              <a:gd name="connsiteY209" fmla="*/ 6193650 h 6596467"/>
              <a:gd name="connsiteX210" fmla="*/ 2093528 w 6758506"/>
              <a:gd name="connsiteY210" fmla="*/ 6113432 h 6596467"/>
              <a:gd name="connsiteX211" fmla="*/ 2063981 w 6758506"/>
              <a:gd name="connsiteY211" fmla="*/ 6096544 h 6596467"/>
              <a:gd name="connsiteX212" fmla="*/ 2089307 w 6758506"/>
              <a:gd name="connsiteY212" fmla="*/ 6079656 h 6596467"/>
              <a:gd name="connsiteX213" fmla="*/ 2131514 w 6758506"/>
              <a:gd name="connsiteY213" fmla="*/ 6003661 h 6596467"/>
              <a:gd name="connsiteX214" fmla="*/ 2068201 w 6758506"/>
              <a:gd name="connsiteY214" fmla="*/ 5982550 h 6596467"/>
              <a:gd name="connsiteX215" fmla="*/ 1975345 w 6758506"/>
              <a:gd name="connsiteY215" fmla="*/ 6050102 h 6596467"/>
              <a:gd name="connsiteX216" fmla="*/ 1950019 w 6758506"/>
              <a:gd name="connsiteY216" fmla="*/ 6075433 h 6596467"/>
              <a:gd name="connsiteX217" fmla="*/ 1937358 w 6758506"/>
              <a:gd name="connsiteY217" fmla="*/ 6050102 h 6596467"/>
              <a:gd name="connsiteX218" fmla="*/ 1903592 w 6758506"/>
              <a:gd name="connsiteY218" fmla="*/ 6033214 h 6596467"/>
              <a:gd name="connsiteX219" fmla="*/ 1730537 w 6758506"/>
              <a:gd name="connsiteY219" fmla="*/ 6151431 h 6596467"/>
              <a:gd name="connsiteX220" fmla="*/ 1591250 w 6758506"/>
              <a:gd name="connsiteY220" fmla="*/ 6278090 h 6596467"/>
              <a:gd name="connsiteX221" fmla="*/ 1565924 w 6758506"/>
              <a:gd name="connsiteY221" fmla="*/ 6282311 h 6596467"/>
              <a:gd name="connsiteX222" fmla="*/ 1561704 w 6758506"/>
              <a:gd name="connsiteY222" fmla="*/ 6261202 h 6596467"/>
              <a:gd name="connsiteX223" fmla="*/ 1591250 w 6758506"/>
              <a:gd name="connsiteY223" fmla="*/ 6037437 h 6596467"/>
              <a:gd name="connsiteX224" fmla="*/ 1633457 w 6758506"/>
              <a:gd name="connsiteY224" fmla="*/ 5885444 h 6596467"/>
              <a:gd name="connsiteX225" fmla="*/ 1519497 w 6758506"/>
              <a:gd name="connsiteY225" fmla="*/ 5927666 h 6596467"/>
              <a:gd name="connsiteX226" fmla="*/ 1473068 w 6758506"/>
              <a:gd name="connsiteY226" fmla="*/ 5919220 h 6596467"/>
              <a:gd name="connsiteX227" fmla="*/ 1473068 w 6758506"/>
              <a:gd name="connsiteY227" fmla="*/ 5830560 h 6596467"/>
              <a:gd name="connsiteX228" fmla="*/ 1489951 w 6758506"/>
              <a:gd name="connsiteY228" fmla="*/ 5716566 h 6596467"/>
              <a:gd name="connsiteX229" fmla="*/ 1485728 w 6758506"/>
              <a:gd name="connsiteY229" fmla="*/ 5682789 h 6596467"/>
              <a:gd name="connsiteX230" fmla="*/ 1447742 w 6758506"/>
              <a:gd name="connsiteY230" fmla="*/ 5695455 h 6596467"/>
              <a:gd name="connsiteX231" fmla="*/ 1422418 w 6758506"/>
              <a:gd name="connsiteY231" fmla="*/ 5725008 h 6596467"/>
              <a:gd name="connsiteX232" fmla="*/ 1236702 w 6758506"/>
              <a:gd name="connsiteY232" fmla="*/ 5952996 h 6596467"/>
              <a:gd name="connsiteX233" fmla="*/ 1122740 w 6758506"/>
              <a:gd name="connsiteY233" fmla="*/ 5974107 h 6596467"/>
              <a:gd name="connsiteX234" fmla="*/ 1067867 w 6758506"/>
              <a:gd name="connsiteY234" fmla="*/ 5974107 h 6596467"/>
              <a:gd name="connsiteX235" fmla="*/ 1050984 w 6758506"/>
              <a:gd name="connsiteY235" fmla="*/ 5986773 h 6596467"/>
              <a:gd name="connsiteX236" fmla="*/ 966568 w 6758506"/>
              <a:gd name="connsiteY236" fmla="*/ 5965662 h 6596467"/>
              <a:gd name="connsiteX237" fmla="*/ 991894 w 6758506"/>
              <a:gd name="connsiteY237" fmla="*/ 5898112 h 6596467"/>
              <a:gd name="connsiteX238" fmla="*/ 1152284 w 6758506"/>
              <a:gd name="connsiteY238" fmla="*/ 5661679 h 6596467"/>
              <a:gd name="connsiteX239" fmla="*/ 1139623 w 6758506"/>
              <a:gd name="connsiteY239" fmla="*/ 5606794 h 6596467"/>
              <a:gd name="connsiteX240" fmla="*/ 1093193 w 6758506"/>
              <a:gd name="connsiteY240" fmla="*/ 5619460 h 6596467"/>
              <a:gd name="connsiteX241" fmla="*/ 1004557 w 6758506"/>
              <a:gd name="connsiteY241" fmla="*/ 5703900 h 6596467"/>
              <a:gd name="connsiteX242" fmla="*/ 953907 w 6758506"/>
              <a:gd name="connsiteY242" fmla="*/ 5703900 h 6596467"/>
              <a:gd name="connsiteX243" fmla="*/ 983451 w 6758506"/>
              <a:gd name="connsiteY243" fmla="*/ 5670124 h 6596467"/>
              <a:gd name="connsiteX244" fmla="*/ 1008777 w 6758506"/>
              <a:gd name="connsiteY244" fmla="*/ 5653236 h 6596467"/>
              <a:gd name="connsiteX245" fmla="*/ 987674 w 6758506"/>
              <a:gd name="connsiteY245" fmla="*/ 5568795 h 6596467"/>
              <a:gd name="connsiteX246" fmla="*/ 970790 w 6758506"/>
              <a:gd name="connsiteY246" fmla="*/ 5535019 h 6596467"/>
              <a:gd name="connsiteX247" fmla="*/ 1080530 w 6758506"/>
              <a:gd name="connsiteY247" fmla="*/ 5332365 h 6596467"/>
              <a:gd name="connsiteX248" fmla="*/ 1240922 w 6758506"/>
              <a:gd name="connsiteY248" fmla="*/ 5146598 h 6596467"/>
              <a:gd name="connsiteX249" fmla="*/ 1397092 w 6758506"/>
              <a:gd name="connsiteY249" fmla="*/ 4927055 h 6596467"/>
              <a:gd name="connsiteX250" fmla="*/ 1422418 w 6758506"/>
              <a:gd name="connsiteY250" fmla="*/ 4901722 h 6596467"/>
              <a:gd name="connsiteX251" fmla="*/ 1700990 w 6758506"/>
              <a:gd name="connsiteY251" fmla="*/ 4606184 h 6596467"/>
              <a:gd name="connsiteX252" fmla="*/ 1713653 w 6758506"/>
              <a:gd name="connsiteY252" fmla="*/ 4534412 h 6596467"/>
              <a:gd name="connsiteX253" fmla="*/ 1637680 w 6758506"/>
              <a:gd name="connsiteY253" fmla="*/ 4547077 h 6596467"/>
              <a:gd name="connsiteX254" fmla="*/ 1477288 w 6758506"/>
              <a:gd name="connsiteY254" fmla="*/ 4724401 h 6596467"/>
              <a:gd name="connsiteX255" fmla="*/ 1397092 w 6758506"/>
              <a:gd name="connsiteY255" fmla="*/ 4728621 h 6596467"/>
              <a:gd name="connsiteX256" fmla="*/ 1342222 w 6758506"/>
              <a:gd name="connsiteY256" fmla="*/ 4724401 h 6596467"/>
              <a:gd name="connsiteX257" fmla="*/ 962348 w 6758506"/>
              <a:gd name="connsiteY257" fmla="*/ 5053715 h 6596467"/>
              <a:gd name="connsiteX258" fmla="*/ 763969 w 6758506"/>
              <a:gd name="connsiteY258" fmla="*/ 5159264 h 6596467"/>
              <a:gd name="connsiteX259" fmla="*/ 717539 w 6758506"/>
              <a:gd name="connsiteY259" fmla="*/ 5184595 h 6596467"/>
              <a:gd name="connsiteX260" fmla="*/ 531824 w 6758506"/>
              <a:gd name="connsiteY260" fmla="*/ 5328142 h 6596467"/>
              <a:gd name="connsiteX261" fmla="*/ 400978 w 6758506"/>
              <a:gd name="connsiteY261" fmla="*/ 5416805 h 6596467"/>
              <a:gd name="connsiteX262" fmla="*/ 329225 w 6758506"/>
              <a:gd name="connsiteY262" fmla="*/ 5433693 h 6596467"/>
              <a:gd name="connsiteX263" fmla="*/ 308121 w 6758506"/>
              <a:gd name="connsiteY263" fmla="*/ 5370363 h 6596467"/>
              <a:gd name="connsiteX264" fmla="*/ 417861 w 6758506"/>
              <a:gd name="connsiteY264" fmla="*/ 5167709 h 6596467"/>
              <a:gd name="connsiteX265" fmla="*/ 219483 w 6758506"/>
              <a:gd name="connsiteY265" fmla="*/ 5273258 h 6596467"/>
              <a:gd name="connsiteX266" fmla="*/ 181496 w 6758506"/>
              <a:gd name="connsiteY266" fmla="*/ 5290146 h 6596467"/>
              <a:gd name="connsiteX267" fmla="*/ 177275 w 6758506"/>
              <a:gd name="connsiteY267" fmla="*/ 5256370 h 6596467"/>
              <a:gd name="connsiteX268" fmla="*/ 151949 w 6758506"/>
              <a:gd name="connsiteY268" fmla="*/ 5218371 h 6596467"/>
              <a:gd name="connsiteX269" fmla="*/ 118183 w 6758506"/>
              <a:gd name="connsiteY269" fmla="*/ 5247927 h 6596467"/>
              <a:gd name="connsiteX270" fmla="*/ 71756 w 6758506"/>
              <a:gd name="connsiteY270" fmla="*/ 5290146 h 6596467"/>
              <a:gd name="connsiteX271" fmla="*/ 0 w 6758506"/>
              <a:gd name="connsiteY271" fmla="*/ 5252147 h 6596467"/>
              <a:gd name="connsiteX272" fmla="*/ 59093 w 6758506"/>
              <a:gd name="connsiteY272" fmla="*/ 5222593 h 6596467"/>
              <a:gd name="connsiteX273" fmla="*/ 84416 w 6758506"/>
              <a:gd name="connsiteY273" fmla="*/ 5218371 h 6596467"/>
              <a:gd name="connsiteX274" fmla="*/ 42210 w 6758506"/>
              <a:gd name="connsiteY274" fmla="*/ 5197262 h 6596467"/>
              <a:gd name="connsiteX275" fmla="*/ 33767 w 6758506"/>
              <a:gd name="connsiteY275" fmla="*/ 5150821 h 6596467"/>
              <a:gd name="connsiteX276" fmla="*/ 46430 w 6758506"/>
              <a:gd name="connsiteY276" fmla="*/ 5125487 h 6596467"/>
              <a:gd name="connsiteX277" fmla="*/ 67533 w 6758506"/>
              <a:gd name="connsiteY277" fmla="*/ 4948164 h 6596467"/>
              <a:gd name="connsiteX278" fmla="*/ 109743 w 6758506"/>
              <a:gd name="connsiteY278" fmla="*/ 4766620 h 6596467"/>
              <a:gd name="connsiteX279" fmla="*/ 122406 w 6758506"/>
              <a:gd name="connsiteY279" fmla="*/ 4724401 h 6596467"/>
              <a:gd name="connsiteX280" fmla="*/ 151949 w 6758506"/>
              <a:gd name="connsiteY280" fmla="*/ 4601962 h 6596467"/>
              <a:gd name="connsiteX281" fmla="*/ 130846 w 6758506"/>
              <a:gd name="connsiteY281" fmla="*/ 4521744 h 6596467"/>
              <a:gd name="connsiteX282" fmla="*/ 135066 w 6758506"/>
              <a:gd name="connsiteY282" fmla="*/ 4458414 h 6596467"/>
              <a:gd name="connsiteX283" fmla="*/ 139289 w 6758506"/>
              <a:gd name="connsiteY283" fmla="*/ 4420418 h 6596467"/>
              <a:gd name="connsiteX284" fmla="*/ 130846 w 6758506"/>
              <a:gd name="connsiteY284" fmla="*/ 4407750 h 6596467"/>
              <a:gd name="connsiteX285" fmla="*/ 160392 w 6758506"/>
              <a:gd name="connsiteY285" fmla="*/ 4302201 h 6596467"/>
              <a:gd name="connsiteX286" fmla="*/ 156172 w 6758506"/>
              <a:gd name="connsiteY286" fmla="*/ 4251537 h 6596467"/>
              <a:gd name="connsiteX287" fmla="*/ 206822 w 6758506"/>
              <a:gd name="connsiteY287" fmla="*/ 4141765 h 6596467"/>
              <a:gd name="connsiteX288" fmla="*/ 337668 w 6758506"/>
              <a:gd name="connsiteY288" fmla="*/ 4031994 h 6596467"/>
              <a:gd name="connsiteX289" fmla="*/ 350328 w 6758506"/>
              <a:gd name="connsiteY289" fmla="*/ 4015106 h 6596467"/>
              <a:gd name="connsiteX290" fmla="*/ 493837 w 6758506"/>
              <a:gd name="connsiteY290" fmla="*/ 3778675 h 6596467"/>
              <a:gd name="connsiteX291" fmla="*/ 650006 w 6758506"/>
              <a:gd name="connsiteY291" fmla="*/ 3529579 h 6596467"/>
              <a:gd name="connsiteX292" fmla="*/ 873711 w 6758506"/>
              <a:gd name="connsiteY292" fmla="*/ 3238261 h 6596467"/>
              <a:gd name="connsiteX293" fmla="*/ 1063647 w 6758506"/>
              <a:gd name="connsiteY293" fmla="*/ 2896282 h 6596467"/>
              <a:gd name="connsiteX294" fmla="*/ 1059427 w 6758506"/>
              <a:gd name="connsiteY294" fmla="*/ 2803398 h 6596467"/>
              <a:gd name="connsiteX295" fmla="*/ 1059427 w 6758506"/>
              <a:gd name="connsiteY295" fmla="*/ 2765400 h 6596467"/>
              <a:gd name="connsiteX296" fmla="*/ 1287352 w 6758506"/>
              <a:gd name="connsiteY296" fmla="*/ 2402310 h 6596467"/>
              <a:gd name="connsiteX297" fmla="*/ 1422418 w 6758506"/>
              <a:gd name="connsiteY297" fmla="*/ 2110992 h 6596467"/>
              <a:gd name="connsiteX298" fmla="*/ 1439301 w 6758506"/>
              <a:gd name="connsiteY298" fmla="*/ 2068773 h 6596467"/>
              <a:gd name="connsiteX299" fmla="*/ 1321118 w 6758506"/>
              <a:gd name="connsiteY299" fmla="*/ 2110992 h 6596467"/>
              <a:gd name="connsiteX300" fmla="*/ 1278909 w 6758506"/>
              <a:gd name="connsiteY300" fmla="*/ 2136325 h 6596467"/>
              <a:gd name="connsiteX301" fmla="*/ 1126960 w 6758506"/>
              <a:gd name="connsiteY301" fmla="*/ 2153213 h 6596467"/>
              <a:gd name="connsiteX302" fmla="*/ 1114297 w 6758506"/>
              <a:gd name="connsiteY302" fmla="*/ 2157433 h 6596467"/>
              <a:gd name="connsiteX303" fmla="*/ 975011 w 6758506"/>
              <a:gd name="connsiteY303" fmla="*/ 2203875 h 6596467"/>
              <a:gd name="connsiteX304" fmla="*/ 493837 w 6758506"/>
              <a:gd name="connsiteY304" fmla="*/ 2334757 h 6596467"/>
              <a:gd name="connsiteX305" fmla="*/ 422084 w 6758506"/>
              <a:gd name="connsiteY305" fmla="*/ 2351645 h 6596467"/>
              <a:gd name="connsiteX306" fmla="*/ 371434 w 6758506"/>
              <a:gd name="connsiteY306" fmla="*/ 2334757 h 6596467"/>
              <a:gd name="connsiteX307" fmla="*/ 405201 w 6758506"/>
              <a:gd name="connsiteY307" fmla="*/ 2300981 h 6596467"/>
              <a:gd name="connsiteX308" fmla="*/ 721762 w 6758506"/>
              <a:gd name="connsiteY308" fmla="*/ 2174321 h 6596467"/>
              <a:gd name="connsiteX309" fmla="*/ 1181830 w 6758506"/>
              <a:gd name="connsiteY309" fmla="*/ 2030774 h 6596467"/>
              <a:gd name="connsiteX310" fmla="*/ 1219819 w 6758506"/>
              <a:gd name="connsiteY310" fmla="*/ 2022331 h 6596467"/>
              <a:gd name="connsiteX311" fmla="*/ 1232480 w 6758506"/>
              <a:gd name="connsiteY311" fmla="*/ 2001220 h 6596467"/>
              <a:gd name="connsiteX312" fmla="*/ 1211376 w 6758506"/>
              <a:gd name="connsiteY312" fmla="*/ 1988555 h 6596467"/>
              <a:gd name="connsiteX313" fmla="*/ 903258 w 6758506"/>
              <a:gd name="connsiteY313" fmla="*/ 2034997 h 6596467"/>
              <a:gd name="connsiteX314" fmla="*/ 877931 w 6758506"/>
              <a:gd name="connsiteY314" fmla="*/ 2030774 h 6596467"/>
              <a:gd name="connsiteX315" fmla="*/ 877931 w 6758506"/>
              <a:gd name="connsiteY315" fmla="*/ 2001220 h 6596467"/>
              <a:gd name="connsiteX316" fmla="*/ 970790 w 6758506"/>
              <a:gd name="connsiteY316" fmla="*/ 1937891 h 6596467"/>
              <a:gd name="connsiteX317" fmla="*/ 1034101 w 6758506"/>
              <a:gd name="connsiteY317" fmla="*/ 1878784 h 6596467"/>
              <a:gd name="connsiteX318" fmla="*/ 1097414 w 6758506"/>
              <a:gd name="connsiteY318" fmla="*/ 1832342 h 6596467"/>
              <a:gd name="connsiteX319" fmla="*/ 1283129 w 6758506"/>
              <a:gd name="connsiteY319" fmla="*/ 1790120 h 6596467"/>
              <a:gd name="connsiteX320" fmla="*/ 1608134 w 6758506"/>
              <a:gd name="connsiteY320" fmla="*/ 1714125 h 6596467"/>
              <a:gd name="connsiteX321" fmla="*/ 1409755 w 6758506"/>
              <a:gd name="connsiteY321" fmla="*/ 1684572 h 6596467"/>
              <a:gd name="connsiteX322" fmla="*/ 1228259 w 6758506"/>
              <a:gd name="connsiteY322" fmla="*/ 1735236 h 6596467"/>
              <a:gd name="connsiteX323" fmla="*/ 1181830 w 6758506"/>
              <a:gd name="connsiteY323" fmla="*/ 1726791 h 6596467"/>
              <a:gd name="connsiteX324" fmla="*/ 1359105 w 6758506"/>
              <a:gd name="connsiteY324" fmla="*/ 1659241 h 6596467"/>
              <a:gd name="connsiteX325" fmla="*/ 1283129 w 6758506"/>
              <a:gd name="connsiteY325" fmla="*/ 1646573 h 6596467"/>
              <a:gd name="connsiteX326" fmla="*/ 1232480 w 6758506"/>
              <a:gd name="connsiteY326" fmla="*/ 1667684 h 6596467"/>
              <a:gd name="connsiteX327" fmla="*/ 1194493 w 6758506"/>
              <a:gd name="connsiteY327" fmla="*/ 1663461 h 6596467"/>
              <a:gd name="connsiteX328" fmla="*/ 1207156 w 6758506"/>
              <a:gd name="connsiteY328" fmla="*/ 1629685 h 6596467"/>
              <a:gd name="connsiteX329" fmla="*/ 1240922 w 6758506"/>
              <a:gd name="connsiteY329" fmla="*/ 1591688 h 6596467"/>
              <a:gd name="connsiteX330" fmla="*/ 983451 w 6758506"/>
              <a:gd name="connsiteY330" fmla="*/ 1633907 h 6596467"/>
              <a:gd name="connsiteX331" fmla="*/ 738645 w 6758506"/>
              <a:gd name="connsiteY331" fmla="*/ 1633907 h 6596467"/>
              <a:gd name="connsiteX332" fmla="*/ 1316896 w 6758506"/>
              <a:gd name="connsiteY332" fmla="*/ 1494583 h 6596467"/>
              <a:gd name="connsiteX333" fmla="*/ 1274689 w 6758506"/>
              <a:gd name="connsiteY333" fmla="*/ 1473472 h 6596467"/>
              <a:gd name="connsiteX334" fmla="*/ 1321118 w 6758506"/>
              <a:gd name="connsiteY334" fmla="*/ 1448141 h 6596467"/>
              <a:gd name="connsiteX335" fmla="*/ 1574367 w 6758506"/>
              <a:gd name="connsiteY335" fmla="*/ 1376366 h 6596467"/>
              <a:gd name="connsiteX336" fmla="*/ 1785406 w 6758506"/>
              <a:gd name="connsiteY336" fmla="*/ 1367923 h 6596467"/>
              <a:gd name="connsiteX337" fmla="*/ 1924695 w 6758506"/>
              <a:gd name="connsiteY337" fmla="*/ 1342592 h 6596467"/>
              <a:gd name="connsiteX338" fmla="*/ 2055541 w 6758506"/>
              <a:gd name="connsiteY338" fmla="*/ 1300371 h 6596467"/>
              <a:gd name="connsiteX339" fmla="*/ 2089307 w 6758506"/>
              <a:gd name="connsiteY339" fmla="*/ 1266595 h 6596467"/>
              <a:gd name="connsiteX340" fmla="*/ 2030215 w 6758506"/>
              <a:gd name="connsiteY340" fmla="*/ 1199045 h 6596467"/>
              <a:gd name="connsiteX341" fmla="*/ 1975345 w 6758506"/>
              <a:gd name="connsiteY341" fmla="*/ 1203265 h 6596467"/>
              <a:gd name="connsiteX342" fmla="*/ 1840279 w 6758506"/>
              <a:gd name="connsiteY342" fmla="*/ 1156823 h 6596467"/>
              <a:gd name="connsiteX343" fmla="*/ 1709433 w 6758506"/>
              <a:gd name="connsiteY343" fmla="*/ 1173711 h 6596467"/>
              <a:gd name="connsiteX344" fmla="*/ 1726316 w 6758506"/>
              <a:gd name="connsiteY344" fmla="*/ 1148380 h 6596467"/>
              <a:gd name="connsiteX345" fmla="*/ 1966902 w 6758506"/>
              <a:gd name="connsiteY345" fmla="*/ 1068163 h 6596467"/>
              <a:gd name="connsiteX346" fmla="*/ 2034435 w 6758506"/>
              <a:gd name="connsiteY346" fmla="*/ 1097716 h 6596467"/>
              <a:gd name="connsiteX347" fmla="*/ 2106190 w 6758506"/>
              <a:gd name="connsiteY347" fmla="*/ 1135715 h 6596467"/>
              <a:gd name="connsiteX348" fmla="*/ 2148397 w 6758506"/>
              <a:gd name="connsiteY348" fmla="*/ 1127270 h 6596467"/>
              <a:gd name="connsiteX349" fmla="*/ 2194827 w 6758506"/>
              <a:gd name="connsiteY349" fmla="*/ 1148380 h 6596467"/>
              <a:gd name="connsiteX350" fmla="*/ 2177944 w 6758506"/>
              <a:gd name="connsiteY350" fmla="*/ 1190599 h 6596467"/>
              <a:gd name="connsiteX351" fmla="*/ 2156840 w 6758506"/>
              <a:gd name="connsiteY351" fmla="*/ 1220153 h 6596467"/>
              <a:gd name="connsiteX352" fmla="*/ 2177944 w 6758506"/>
              <a:gd name="connsiteY352" fmla="*/ 1237041 h 6596467"/>
              <a:gd name="connsiteX353" fmla="*/ 2199047 w 6758506"/>
              <a:gd name="connsiteY353" fmla="*/ 1211710 h 6596467"/>
              <a:gd name="connsiteX354" fmla="*/ 2224373 w 6758506"/>
              <a:gd name="connsiteY354" fmla="*/ 1177934 h 6596467"/>
              <a:gd name="connsiteX355" fmla="*/ 2308789 w 6758506"/>
              <a:gd name="connsiteY355" fmla="*/ 1169489 h 6596467"/>
              <a:gd name="connsiteX356" fmla="*/ 2397426 w 6758506"/>
              <a:gd name="connsiteY356" fmla="*/ 1156823 h 6596467"/>
              <a:gd name="connsiteX357" fmla="*/ 2397426 w 6758506"/>
              <a:gd name="connsiteY357" fmla="*/ 1152603 h 6596467"/>
              <a:gd name="connsiteX358" fmla="*/ 2646454 w 6758506"/>
              <a:gd name="connsiteY358" fmla="*/ 852840 h 6596467"/>
              <a:gd name="connsiteX359" fmla="*/ 2768860 w 6758506"/>
              <a:gd name="connsiteY359" fmla="*/ 755737 h 6596467"/>
              <a:gd name="connsiteX360" fmla="*/ 2794183 w 6758506"/>
              <a:gd name="connsiteY360" fmla="*/ 721960 h 6596467"/>
              <a:gd name="connsiteX361" fmla="*/ 2887042 w 6758506"/>
              <a:gd name="connsiteY361" fmla="*/ 574190 h 6596467"/>
              <a:gd name="connsiteX362" fmla="*/ 3060095 w 6758506"/>
              <a:gd name="connsiteY362" fmla="*/ 527749 h 6596467"/>
              <a:gd name="connsiteX363" fmla="*/ 3110745 w 6758506"/>
              <a:gd name="connsiteY363" fmla="*/ 599521 h 6596467"/>
              <a:gd name="connsiteX364" fmla="*/ 3064315 w 6758506"/>
              <a:gd name="connsiteY364" fmla="*/ 835952 h 6596467"/>
              <a:gd name="connsiteX365" fmla="*/ 3060095 w 6758506"/>
              <a:gd name="connsiteY365" fmla="*/ 873951 h 6596467"/>
              <a:gd name="connsiteX366" fmla="*/ 3106525 w 6758506"/>
              <a:gd name="connsiteY366" fmla="*/ 865508 h 6596467"/>
              <a:gd name="connsiteX367" fmla="*/ 3190941 w 6758506"/>
              <a:gd name="connsiteY367" fmla="*/ 755737 h 6596467"/>
              <a:gd name="connsiteX368" fmla="*/ 3515943 w 6758506"/>
              <a:gd name="connsiteY368" fmla="*/ 350425 h 6596467"/>
              <a:gd name="connsiteX369" fmla="*/ 3583476 w 6758506"/>
              <a:gd name="connsiteY369" fmla="*/ 295538 h 6596467"/>
              <a:gd name="connsiteX370" fmla="*/ 3629905 w 6758506"/>
              <a:gd name="connsiteY370" fmla="*/ 295538 h 6596467"/>
              <a:gd name="connsiteX371" fmla="*/ 3659452 w 6758506"/>
              <a:gd name="connsiteY371" fmla="*/ 295538 h 6596467"/>
              <a:gd name="connsiteX372" fmla="*/ 3748088 w 6758506"/>
              <a:gd name="connsiteY372" fmla="*/ 333537 h 6596467"/>
              <a:gd name="connsiteX373" fmla="*/ 3756531 w 6758506"/>
              <a:gd name="connsiteY373" fmla="*/ 346202 h 6596467"/>
              <a:gd name="connsiteX374" fmla="*/ 3781854 w 6758506"/>
              <a:gd name="connsiteY374" fmla="*/ 485530 h 6596467"/>
              <a:gd name="connsiteX375" fmla="*/ 3769194 w 6758506"/>
              <a:gd name="connsiteY375" fmla="*/ 510861 h 6596467"/>
              <a:gd name="connsiteX376" fmla="*/ 3828284 w 6758506"/>
              <a:gd name="connsiteY376" fmla="*/ 603744 h 6596467"/>
              <a:gd name="connsiteX377" fmla="*/ 3836727 w 6758506"/>
              <a:gd name="connsiteY377" fmla="*/ 599521 h 6596467"/>
              <a:gd name="connsiteX378" fmla="*/ 3946467 w 6758506"/>
              <a:gd name="connsiteY378" fmla="*/ 489750 h 6596467"/>
              <a:gd name="connsiteX379" fmla="*/ 4026663 w 6758506"/>
              <a:gd name="connsiteY379" fmla="*/ 413755 h 6596467"/>
              <a:gd name="connsiteX380" fmla="*/ 3988676 w 6758506"/>
              <a:gd name="connsiteY380" fmla="*/ 291318 h 6596467"/>
              <a:gd name="connsiteX381" fmla="*/ 4009779 w 6758506"/>
              <a:gd name="connsiteY381" fmla="*/ 274430 h 6596467"/>
              <a:gd name="connsiteX382" fmla="*/ 4014000 w 6758506"/>
              <a:gd name="connsiteY382" fmla="*/ 299761 h 6596467"/>
              <a:gd name="connsiteX383" fmla="*/ 4014000 w 6758506"/>
              <a:gd name="connsiteY383" fmla="*/ 341982 h 6596467"/>
              <a:gd name="connsiteX384" fmla="*/ 4039326 w 6758506"/>
              <a:gd name="connsiteY384" fmla="*/ 312429 h 6596467"/>
              <a:gd name="connsiteX385" fmla="*/ 4064649 w 6758506"/>
              <a:gd name="connsiteY385" fmla="*/ 173101 h 6596467"/>
              <a:gd name="connsiteX386" fmla="*/ 4161729 w 6758506"/>
              <a:gd name="connsiteY386" fmla="*/ 71775 h 6596467"/>
              <a:gd name="connsiteX387" fmla="*/ 4191275 w 6758506"/>
              <a:gd name="connsiteY387" fmla="*/ 50664 h 6596467"/>
              <a:gd name="connsiteX388" fmla="*/ 4271471 w 6758506"/>
              <a:gd name="connsiteY388" fmla="*/ 0 h 65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6758506" h="6596467">
                <a:moveTo>
                  <a:pt x="4271471" y="0"/>
                </a:moveTo>
                <a:cubicBezTo>
                  <a:pt x="4292575" y="0"/>
                  <a:pt x="4355887" y="88663"/>
                  <a:pt x="4351667" y="113994"/>
                </a:cubicBezTo>
                <a:cubicBezTo>
                  <a:pt x="4326341" y="215323"/>
                  <a:pt x="4301017" y="316649"/>
                  <a:pt x="4275691" y="417977"/>
                </a:cubicBezTo>
                <a:cubicBezTo>
                  <a:pt x="4267251" y="443308"/>
                  <a:pt x="4250368" y="460196"/>
                  <a:pt x="4225042" y="451753"/>
                </a:cubicBezTo>
                <a:cubicBezTo>
                  <a:pt x="4195495" y="443308"/>
                  <a:pt x="4208158" y="417977"/>
                  <a:pt x="4212379" y="396867"/>
                </a:cubicBezTo>
                <a:cubicBezTo>
                  <a:pt x="4212379" y="379978"/>
                  <a:pt x="4225042" y="363090"/>
                  <a:pt x="4220821" y="337759"/>
                </a:cubicBezTo>
                <a:cubicBezTo>
                  <a:pt x="4153288" y="401089"/>
                  <a:pt x="4127962" y="472862"/>
                  <a:pt x="4106859" y="557302"/>
                </a:cubicBezTo>
                <a:cubicBezTo>
                  <a:pt x="4149066" y="540414"/>
                  <a:pt x="4153288" y="510861"/>
                  <a:pt x="4165949" y="481307"/>
                </a:cubicBezTo>
                <a:cubicBezTo>
                  <a:pt x="4170172" y="468641"/>
                  <a:pt x="4178612" y="460196"/>
                  <a:pt x="4195495" y="464419"/>
                </a:cubicBezTo>
                <a:cubicBezTo>
                  <a:pt x="4212379" y="468641"/>
                  <a:pt x="4225042" y="477084"/>
                  <a:pt x="4229262" y="493972"/>
                </a:cubicBezTo>
                <a:cubicBezTo>
                  <a:pt x="4233484" y="515083"/>
                  <a:pt x="4220821" y="515083"/>
                  <a:pt x="4208158" y="515083"/>
                </a:cubicBezTo>
                <a:cubicBezTo>
                  <a:pt x="4182832" y="523526"/>
                  <a:pt x="4182832" y="536191"/>
                  <a:pt x="4191275" y="553079"/>
                </a:cubicBezTo>
                <a:cubicBezTo>
                  <a:pt x="4216601" y="586856"/>
                  <a:pt x="4203938" y="616409"/>
                  <a:pt x="4195495" y="650185"/>
                </a:cubicBezTo>
                <a:cubicBezTo>
                  <a:pt x="4191275" y="671296"/>
                  <a:pt x="4182832" y="675519"/>
                  <a:pt x="4161729" y="667074"/>
                </a:cubicBezTo>
                <a:cubicBezTo>
                  <a:pt x="4140625" y="658631"/>
                  <a:pt x="4140625" y="688184"/>
                  <a:pt x="4140625" y="688184"/>
                </a:cubicBezTo>
                <a:cubicBezTo>
                  <a:pt x="4191275" y="709292"/>
                  <a:pt x="4170172" y="759957"/>
                  <a:pt x="4187055" y="789510"/>
                </a:cubicBezTo>
                <a:cubicBezTo>
                  <a:pt x="4191275" y="793733"/>
                  <a:pt x="4191275" y="793733"/>
                  <a:pt x="4195495" y="793733"/>
                </a:cubicBezTo>
                <a:cubicBezTo>
                  <a:pt x="4220821" y="781068"/>
                  <a:pt x="4195495" y="764179"/>
                  <a:pt x="4199718" y="747291"/>
                </a:cubicBezTo>
                <a:cubicBezTo>
                  <a:pt x="4199718" y="730403"/>
                  <a:pt x="4208158" y="721960"/>
                  <a:pt x="4220821" y="721960"/>
                </a:cubicBezTo>
                <a:cubicBezTo>
                  <a:pt x="4233484" y="721960"/>
                  <a:pt x="4237705" y="730403"/>
                  <a:pt x="4237705" y="743069"/>
                </a:cubicBezTo>
                <a:cubicBezTo>
                  <a:pt x="4246145" y="793733"/>
                  <a:pt x="4225042" y="840175"/>
                  <a:pt x="4220821" y="903504"/>
                </a:cubicBezTo>
                <a:cubicBezTo>
                  <a:pt x="4258808" y="857063"/>
                  <a:pt x="4288354" y="823286"/>
                  <a:pt x="4330561" y="810621"/>
                </a:cubicBezTo>
                <a:cubicBezTo>
                  <a:pt x="4339004" y="806398"/>
                  <a:pt x="4343224" y="793733"/>
                  <a:pt x="4339004" y="785290"/>
                </a:cubicBezTo>
                <a:cubicBezTo>
                  <a:pt x="4326341" y="734626"/>
                  <a:pt x="4364328" y="709292"/>
                  <a:pt x="4385434" y="675519"/>
                </a:cubicBezTo>
                <a:cubicBezTo>
                  <a:pt x="4423420" y="599521"/>
                  <a:pt x="4512057" y="595301"/>
                  <a:pt x="4562707" y="531971"/>
                </a:cubicBezTo>
                <a:cubicBezTo>
                  <a:pt x="4579589" y="506638"/>
                  <a:pt x="4609136" y="515083"/>
                  <a:pt x="4626019" y="548859"/>
                </a:cubicBezTo>
                <a:cubicBezTo>
                  <a:pt x="4651345" y="599521"/>
                  <a:pt x="4693552" y="641743"/>
                  <a:pt x="4672449" y="709292"/>
                </a:cubicBezTo>
                <a:cubicBezTo>
                  <a:pt x="4668229" y="734626"/>
                  <a:pt x="4693552" y="759957"/>
                  <a:pt x="4710435" y="781068"/>
                </a:cubicBezTo>
                <a:cubicBezTo>
                  <a:pt x="4739981" y="814844"/>
                  <a:pt x="4744202" y="844397"/>
                  <a:pt x="4718878" y="882396"/>
                </a:cubicBezTo>
                <a:cubicBezTo>
                  <a:pt x="4706215" y="907727"/>
                  <a:pt x="4685111" y="941503"/>
                  <a:pt x="4710435" y="962611"/>
                </a:cubicBezTo>
                <a:cubicBezTo>
                  <a:pt x="4744202" y="987945"/>
                  <a:pt x="4773748" y="966834"/>
                  <a:pt x="4799074" y="941503"/>
                </a:cubicBezTo>
                <a:cubicBezTo>
                  <a:pt x="4862385" y="886616"/>
                  <a:pt x="4925697" y="831732"/>
                  <a:pt x="4997451" y="793733"/>
                </a:cubicBezTo>
                <a:cubicBezTo>
                  <a:pt x="5022777" y="781068"/>
                  <a:pt x="5039660" y="781068"/>
                  <a:pt x="5048100" y="810621"/>
                </a:cubicBezTo>
                <a:cubicBezTo>
                  <a:pt x="5048100" y="823286"/>
                  <a:pt x="5052323" y="831732"/>
                  <a:pt x="5064983" y="835952"/>
                </a:cubicBezTo>
                <a:cubicBezTo>
                  <a:pt x="5124076" y="861285"/>
                  <a:pt x="5128296" y="924615"/>
                  <a:pt x="5073427" y="954169"/>
                </a:cubicBezTo>
                <a:cubicBezTo>
                  <a:pt x="5010113" y="987945"/>
                  <a:pt x="4959464" y="1042829"/>
                  <a:pt x="4887711" y="1063940"/>
                </a:cubicBezTo>
                <a:cubicBezTo>
                  <a:pt x="4870827" y="1068163"/>
                  <a:pt x="4862385" y="1080828"/>
                  <a:pt x="4862385" y="1101939"/>
                </a:cubicBezTo>
                <a:cubicBezTo>
                  <a:pt x="4858165" y="1139935"/>
                  <a:pt x="4824398" y="1152603"/>
                  <a:pt x="4790631" y="1131492"/>
                </a:cubicBezTo>
                <a:cubicBezTo>
                  <a:pt x="4777969" y="1127270"/>
                  <a:pt x="4765305" y="1118827"/>
                  <a:pt x="4756865" y="1131492"/>
                </a:cubicBezTo>
                <a:cubicBezTo>
                  <a:pt x="4744202" y="1144158"/>
                  <a:pt x="4752645" y="1152603"/>
                  <a:pt x="4761085" y="1161046"/>
                </a:cubicBezTo>
                <a:cubicBezTo>
                  <a:pt x="4782189" y="1177934"/>
                  <a:pt x="4777969" y="1190599"/>
                  <a:pt x="4756865" y="1199045"/>
                </a:cubicBezTo>
                <a:cubicBezTo>
                  <a:pt x="4710435" y="1224376"/>
                  <a:pt x="4756865" y="1224376"/>
                  <a:pt x="4765305" y="1237041"/>
                </a:cubicBezTo>
                <a:cubicBezTo>
                  <a:pt x="4739981" y="1258152"/>
                  <a:pt x="4710435" y="1270817"/>
                  <a:pt x="4697772" y="1304593"/>
                </a:cubicBezTo>
                <a:cubicBezTo>
                  <a:pt x="4693552" y="1321481"/>
                  <a:pt x="4668229" y="1342592"/>
                  <a:pt x="4693552" y="1359480"/>
                </a:cubicBezTo>
                <a:cubicBezTo>
                  <a:pt x="4714655" y="1376366"/>
                  <a:pt x="4748422" y="1393254"/>
                  <a:pt x="4773748" y="1372146"/>
                </a:cubicBezTo>
                <a:cubicBezTo>
                  <a:pt x="4803295" y="1342592"/>
                  <a:pt x="4853944" y="1329924"/>
                  <a:pt x="4866607" y="1308816"/>
                </a:cubicBezTo>
                <a:cubicBezTo>
                  <a:pt x="4896151" y="1245486"/>
                  <a:pt x="4959464" y="1228598"/>
                  <a:pt x="4997451" y="1177934"/>
                </a:cubicBezTo>
                <a:cubicBezTo>
                  <a:pt x="5043880" y="1114604"/>
                  <a:pt x="5124076" y="1089273"/>
                  <a:pt x="5170505" y="1025944"/>
                </a:cubicBezTo>
                <a:cubicBezTo>
                  <a:pt x="5178946" y="1017498"/>
                  <a:pt x="5195829" y="1017498"/>
                  <a:pt x="5208493" y="1017498"/>
                </a:cubicBezTo>
                <a:cubicBezTo>
                  <a:pt x="5229595" y="1013276"/>
                  <a:pt x="5259142" y="1017498"/>
                  <a:pt x="5242259" y="979500"/>
                </a:cubicBezTo>
                <a:cubicBezTo>
                  <a:pt x="5238039" y="966834"/>
                  <a:pt x="5250701" y="958391"/>
                  <a:pt x="5259142" y="954169"/>
                </a:cubicBezTo>
                <a:cubicBezTo>
                  <a:pt x="5343558" y="933058"/>
                  <a:pt x="5377325" y="852840"/>
                  <a:pt x="5440637" y="810621"/>
                </a:cubicBezTo>
                <a:cubicBezTo>
                  <a:pt x="5529274" y="747291"/>
                  <a:pt x="5584147" y="637520"/>
                  <a:pt x="5693886" y="595301"/>
                </a:cubicBezTo>
                <a:cubicBezTo>
                  <a:pt x="5710769" y="591078"/>
                  <a:pt x="5723433" y="578413"/>
                  <a:pt x="5740315" y="565745"/>
                </a:cubicBezTo>
                <a:cubicBezTo>
                  <a:pt x="5757199" y="582633"/>
                  <a:pt x="5757199" y="603744"/>
                  <a:pt x="5778303" y="620632"/>
                </a:cubicBezTo>
                <a:cubicBezTo>
                  <a:pt x="5816291" y="645963"/>
                  <a:pt x="5824732" y="709292"/>
                  <a:pt x="5795185" y="751514"/>
                </a:cubicBezTo>
                <a:cubicBezTo>
                  <a:pt x="5769862" y="781068"/>
                  <a:pt x="5731873" y="802178"/>
                  <a:pt x="5731873" y="848620"/>
                </a:cubicBezTo>
                <a:cubicBezTo>
                  <a:pt x="5731873" y="865508"/>
                  <a:pt x="5710769" y="865508"/>
                  <a:pt x="5698107" y="869728"/>
                </a:cubicBezTo>
                <a:cubicBezTo>
                  <a:pt x="5660119" y="873951"/>
                  <a:pt x="5634796" y="899282"/>
                  <a:pt x="5609470" y="924615"/>
                </a:cubicBezTo>
                <a:cubicBezTo>
                  <a:pt x="5588367" y="945726"/>
                  <a:pt x="5579923" y="958391"/>
                  <a:pt x="5605249" y="979500"/>
                </a:cubicBezTo>
                <a:cubicBezTo>
                  <a:pt x="5613690" y="987945"/>
                  <a:pt x="5617913" y="1000610"/>
                  <a:pt x="5609470" y="1009055"/>
                </a:cubicBezTo>
                <a:cubicBezTo>
                  <a:pt x="5596807" y="1025944"/>
                  <a:pt x="5584147" y="1013276"/>
                  <a:pt x="5575703" y="1004833"/>
                </a:cubicBezTo>
                <a:cubicBezTo>
                  <a:pt x="5541937" y="979500"/>
                  <a:pt x="5525053" y="996388"/>
                  <a:pt x="5512391" y="1025944"/>
                </a:cubicBezTo>
                <a:cubicBezTo>
                  <a:pt x="5474404" y="1101939"/>
                  <a:pt x="5432195" y="1173711"/>
                  <a:pt x="5373105" y="1232818"/>
                </a:cubicBezTo>
                <a:cubicBezTo>
                  <a:pt x="5347779" y="1262374"/>
                  <a:pt x="5373105" y="1313036"/>
                  <a:pt x="5322455" y="1329924"/>
                </a:cubicBezTo>
                <a:cubicBezTo>
                  <a:pt x="5318235" y="1329924"/>
                  <a:pt x="5326675" y="1346812"/>
                  <a:pt x="5330895" y="1351035"/>
                </a:cubicBezTo>
                <a:cubicBezTo>
                  <a:pt x="5347779" y="1367923"/>
                  <a:pt x="5364661" y="1367923"/>
                  <a:pt x="5381545" y="1359480"/>
                </a:cubicBezTo>
                <a:cubicBezTo>
                  <a:pt x="5394208" y="1355258"/>
                  <a:pt x="5415311" y="1346812"/>
                  <a:pt x="5402651" y="1329924"/>
                </a:cubicBezTo>
                <a:cubicBezTo>
                  <a:pt x="5389987" y="1300371"/>
                  <a:pt x="5411091" y="1291928"/>
                  <a:pt x="5427975" y="1275040"/>
                </a:cubicBezTo>
                <a:cubicBezTo>
                  <a:pt x="5487067" y="1228598"/>
                  <a:pt x="5558820" y="1199045"/>
                  <a:pt x="5601029" y="1131492"/>
                </a:cubicBezTo>
                <a:cubicBezTo>
                  <a:pt x="5613690" y="1110382"/>
                  <a:pt x="5630573" y="1118827"/>
                  <a:pt x="5647457" y="1123047"/>
                </a:cubicBezTo>
                <a:cubicBezTo>
                  <a:pt x="5681223" y="1139935"/>
                  <a:pt x="5702329" y="1127270"/>
                  <a:pt x="5723433" y="1097716"/>
                </a:cubicBezTo>
                <a:cubicBezTo>
                  <a:pt x="5757199" y="1051275"/>
                  <a:pt x="5786745" y="1051275"/>
                  <a:pt x="5820511" y="1101939"/>
                </a:cubicBezTo>
                <a:cubicBezTo>
                  <a:pt x="5837395" y="1123047"/>
                  <a:pt x="5841615" y="1106159"/>
                  <a:pt x="5850058" y="1101939"/>
                </a:cubicBezTo>
                <a:cubicBezTo>
                  <a:pt x="5892265" y="1068163"/>
                  <a:pt x="5934474" y="1034386"/>
                  <a:pt x="5972461" y="996388"/>
                </a:cubicBezTo>
                <a:cubicBezTo>
                  <a:pt x="6052657" y="920392"/>
                  <a:pt x="6145513" y="857063"/>
                  <a:pt x="6213047" y="768402"/>
                </a:cubicBezTo>
                <a:cubicBezTo>
                  <a:pt x="6255256" y="705072"/>
                  <a:pt x="6327009" y="667074"/>
                  <a:pt x="6390322" y="620632"/>
                </a:cubicBezTo>
                <a:cubicBezTo>
                  <a:pt x="6411425" y="603744"/>
                  <a:pt x="6419868" y="595301"/>
                  <a:pt x="6424089" y="569968"/>
                </a:cubicBezTo>
                <a:cubicBezTo>
                  <a:pt x="6432531" y="544637"/>
                  <a:pt x="6432531" y="493972"/>
                  <a:pt x="6487401" y="527749"/>
                </a:cubicBezTo>
                <a:cubicBezTo>
                  <a:pt x="6500064" y="536191"/>
                  <a:pt x="6516947" y="523526"/>
                  <a:pt x="6512725" y="510861"/>
                </a:cubicBezTo>
                <a:cubicBezTo>
                  <a:pt x="6491621" y="451753"/>
                  <a:pt x="6542271" y="439086"/>
                  <a:pt x="6567597" y="409532"/>
                </a:cubicBezTo>
                <a:cubicBezTo>
                  <a:pt x="6588701" y="388424"/>
                  <a:pt x="6609804" y="371536"/>
                  <a:pt x="6630910" y="354648"/>
                </a:cubicBezTo>
                <a:cubicBezTo>
                  <a:pt x="6673117" y="329314"/>
                  <a:pt x="6690000" y="337759"/>
                  <a:pt x="6694221" y="384201"/>
                </a:cubicBezTo>
                <a:cubicBezTo>
                  <a:pt x="6698443" y="396867"/>
                  <a:pt x="6694221" y="405312"/>
                  <a:pt x="6706883" y="413755"/>
                </a:cubicBezTo>
                <a:cubicBezTo>
                  <a:pt x="6753313" y="434865"/>
                  <a:pt x="6774417" y="477084"/>
                  <a:pt x="6744870" y="519303"/>
                </a:cubicBezTo>
                <a:cubicBezTo>
                  <a:pt x="6698443" y="595301"/>
                  <a:pt x="6652013" y="671296"/>
                  <a:pt x="6576037" y="721960"/>
                </a:cubicBezTo>
                <a:cubicBezTo>
                  <a:pt x="6554934" y="734626"/>
                  <a:pt x="6533831" y="747291"/>
                  <a:pt x="6525388" y="768402"/>
                </a:cubicBezTo>
                <a:cubicBezTo>
                  <a:pt x="6483181" y="865508"/>
                  <a:pt x="6411425" y="945726"/>
                  <a:pt x="6343893" y="1021721"/>
                </a:cubicBezTo>
                <a:cubicBezTo>
                  <a:pt x="6305905" y="1059717"/>
                  <a:pt x="6272139" y="1101939"/>
                  <a:pt x="6293243" y="1165269"/>
                </a:cubicBezTo>
                <a:cubicBezTo>
                  <a:pt x="6297463" y="1186377"/>
                  <a:pt x="6284802" y="1207488"/>
                  <a:pt x="6267919" y="1224376"/>
                </a:cubicBezTo>
                <a:cubicBezTo>
                  <a:pt x="6259476" y="1228598"/>
                  <a:pt x="6255256" y="1237041"/>
                  <a:pt x="6263697" y="1245486"/>
                </a:cubicBezTo>
                <a:cubicBezTo>
                  <a:pt x="6272139" y="1249707"/>
                  <a:pt x="6280579" y="1249707"/>
                  <a:pt x="6284802" y="1245486"/>
                </a:cubicBezTo>
                <a:cubicBezTo>
                  <a:pt x="6331229" y="1194822"/>
                  <a:pt x="6373439" y="1144158"/>
                  <a:pt x="6436751" y="1110382"/>
                </a:cubicBezTo>
                <a:cubicBezTo>
                  <a:pt x="6462075" y="1004833"/>
                  <a:pt x="6567597" y="958391"/>
                  <a:pt x="6618247" y="869728"/>
                </a:cubicBezTo>
                <a:cubicBezTo>
                  <a:pt x="6622467" y="865508"/>
                  <a:pt x="6622467" y="861285"/>
                  <a:pt x="6626687" y="857063"/>
                </a:cubicBezTo>
                <a:cubicBezTo>
                  <a:pt x="6647793" y="844397"/>
                  <a:pt x="6660454" y="806398"/>
                  <a:pt x="6694221" y="827509"/>
                </a:cubicBezTo>
                <a:cubicBezTo>
                  <a:pt x="6727987" y="848620"/>
                  <a:pt x="6706883" y="878173"/>
                  <a:pt x="6698443" y="903504"/>
                </a:cubicBezTo>
                <a:cubicBezTo>
                  <a:pt x="6690000" y="941503"/>
                  <a:pt x="6668897" y="975279"/>
                  <a:pt x="6639351" y="1000610"/>
                </a:cubicBezTo>
                <a:cubicBezTo>
                  <a:pt x="6580258" y="1068163"/>
                  <a:pt x="6546491" y="1152603"/>
                  <a:pt x="6491621" y="1220153"/>
                </a:cubicBezTo>
                <a:cubicBezTo>
                  <a:pt x="6474738" y="1241264"/>
                  <a:pt x="6500064" y="1270817"/>
                  <a:pt x="6487401" y="1300371"/>
                </a:cubicBezTo>
                <a:cubicBezTo>
                  <a:pt x="6478959" y="1329924"/>
                  <a:pt x="6478959" y="1359480"/>
                  <a:pt x="6525388" y="1367923"/>
                </a:cubicBezTo>
                <a:cubicBezTo>
                  <a:pt x="6550714" y="1372146"/>
                  <a:pt x="6542271" y="1401699"/>
                  <a:pt x="6533831" y="1422810"/>
                </a:cubicBezTo>
                <a:cubicBezTo>
                  <a:pt x="6525388" y="1439696"/>
                  <a:pt x="6512725" y="1448141"/>
                  <a:pt x="6495841" y="1435475"/>
                </a:cubicBezTo>
                <a:cubicBezTo>
                  <a:pt x="6487401" y="1427030"/>
                  <a:pt x="6474738" y="1414365"/>
                  <a:pt x="6457855" y="1431253"/>
                </a:cubicBezTo>
                <a:cubicBezTo>
                  <a:pt x="6462075" y="1431253"/>
                  <a:pt x="6466297" y="1439696"/>
                  <a:pt x="6466297" y="1439696"/>
                </a:cubicBezTo>
                <a:cubicBezTo>
                  <a:pt x="6529608" y="1490360"/>
                  <a:pt x="6525388" y="1524136"/>
                  <a:pt x="6457855" y="1557912"/>
                </a:cubicBezTo>
                <a:cubicBezTo>
                  <a:pt x="6436751" y="1570578"/>
                  <a:pt x="6398765" y="1562135"/>
                  <a:pt x="6394542" y="1587466"/>
                </a:cubicBezTo>
                <a:cubicBezTo>
                  <a:pt x="6386101" y="1638130"/>
                  <a:pt x="6360775" y="1688794"/>
                  <a:pt x="6369219" y="1739458"/>
                </a:cubicBezTo>
                <a:cubicBezTo>
                  <a:pt x="6373439" y="1760567"/>
                  <a:pt x="6381881" y="1777455"/>
                  <a:pt x="6364998" y="1794343"/>
                </a:cubicBezTo>
                <a:cubicBezTo>
                  <a:pt x="6339672" y="1823897"/>
                  <a:pt x="6369219" y="1832342"/>
                  <a:pt x="6386101" y="1836562"/>
                </a:cubicBezTo>
                <a:cubicBezTo>
                  <a:pt x="6415648" y="1845007"/>
                  <a:pt x="6457855" y="1790120"/>
                  <a:pt x="6449415" y="1760567"/>
                </a:cubicBezTo>
                <a:cubicBezTo>
                  <a:pt x="6440971" y="1739458"/>
                  <a:pt x="6440971" y="1726791"/>
                  <a:pt x="6457855" y="1709903"/>
                </a:cubicBezTo>
                <a:cubicBezTo>
                  <a:pt x="6474738" y="1693015"/>
                  <a:pt x="6512725" y="1671906"/>
                  <a:pt x="6462075" y="1650796"/>
                </a:cubicBezTo>
                <a:cubicBezTo>
                  <a:pt x="6453635" y="1646573"/>
                  <a:pt x="6457855" y="1638130"/>
                  <a:pt x="6462075" y="1629685"/>
                </a:cubicBezTo>
                <a:cubicBezTo>
                  <a:pt x="6495841" y="1608577"/>
                  <a:pt x="6516947" y="1650796"/>
                  <a:pt x="6550714" y="1646573"/>
                </a:cubicBezTo>
                <a:cubicBezTo>
                  <a:pt x="6567597" y="1646573"/>
                  <a:pt x="6554934" y="1667684"/>
                  <a:pt x="6550714" y="1684572"/>
                </a:cubicBezTo>
                <a:cubicBezTo>
                  <a:pt x="6542271" y="1718348"/>
                  <a:pt x="6508505" y="1747901"/>
                  <a:pt x="6529608" y="1785900"/>
                </a:cubicBezTo>
                <a:cubicBezTo>
                  <a:pt x="6533831" y="1790120"/>
                  <a:pt x="6529608" y="1798566"/>
                  <a:pt x="6525388" y="1802788"/>
                </a:cubicBezTo>
                <a:cubicBezTo>
                  <a:pt x="6453635" y="1849230"/>
                  <a:pt x="6478959" y="1946336"/>
                  <a:pt x="6428309" y="2001220"/>
                </a:cubicBezTo>
                <a:cubicBezTo>
                  <a:pt x="6415648" y="2013886"/>
                  <a:pt x="6411425" y="2030774"/>
                  <a:pt x="6398765" y="2043439"/>
                </a:cubicBezTo>
                <a:cubicBezTo>
                  <a:pt x="6356555" y="2077216"/>
                  <a:pt x="6335452" y="2119437"/>
                  <a:pt x="6314346" y="2165879"/>
                </a:cubicBezTo>
                <a:cubicBezTo>
                  <a:pt x="6310126" y="2178544"/>
                  <a:pt x="6301685" y="2186987"/>
                  <a:pt x="6297463" y="2199655"/>
                </a:cubicBezTo>
                <a:cubicBezTo>
                  <a:pt x="6297463" y="2229208"/>
                  <a:pt x="6208827" y="2216543"/>
                  <a:pt x="6263697" y="2275650"/>
                </a:cubicBezTo>
                <a:cubicBezTo>
                  <a:pt x="6284802" y="2300981"/>
                  <a:pt x="6280579" y="2338980"/>
                  <a:pt x="6314346" y="2368533"/>
                </a:cubicBezTo>
                <a:cubicBezTo>
                  <a:pt x="6352335" y="2402310"/>
                  <a:pt x="6360775" y="2452974"/>
                  <a:pt x="6331229" y="2499415"/>
                </a:cubicBezTo>
                <a:cubicBezTo>
                  <a:pt x="6251035" y="2626075"/>
                  <a:pt x="6175060" y="2756954"/>
                  <a:pt x="6073761" y="2870948"/>
                </a:cubicBezTo>
                <a:cubicBezTo>
                  <a:pt x="6039994" y="2908947"/>
                  <a:pt x="6002007" y="2946946"/>
                  <a:pt x="5972461" y="2989165"/>
                </a:cubicBezTo>
                <a:cubicBezTo>
                  <a:pt x="5951357" y="3022941"/>
                  <a:pt x="5904928" y="3039829"/>
                  <a:pt x="5871161" y="3060938"/>
                </a:cubicBezTo>
                <a:cubicBezTo>
                  <a:pt x="5854278" y="3069383"/>
                  <a:pt x="5841615" y="3082048"/>
                  <a:pt x="5837395" y="3103159"/>
                </a:cubicBezTo>
                <a:cubicBezTo>
                  <a:pt x="5807849" y="3179154"/>
                  <a:pt x="5769862" y="3246707"/>
                  <a:pt x="5719213" y="3322702"/>
                </a:cubicBezTo>
                <a:cubicBezTo>
                  <a:pt x="5752979" y="3326924"/>
                  <a:pt x="5782525" y="3335367"/>
                  <a:pt x="5812069" y="3339590"/>
                </a:cubicBezTo>
                <a:cubicBezTo>
                  <a:pt x="5828952" y="3343812"/>
                  <a:pt x="5845835" y="3339590"/>
                  <a:pt x="5850058" y="3326924"/>
                </a:cubicBezTo>
                <a:cubicBezTo>
                  <a:pt x="5866941" y="3259372"/>
                  <a:pt x="5959798" y="3229818"/>
                  <a:pt x="5947135" y="3145378"/>
                </a:cubicBezTo>
                <a:cubicBezTo>
                  <a:pt x="5989344" y="3124267"/>
                  <a:pt x="5964018" y="3031384"/>
                  <a:pt x="6052657" y="3044049"/>
                </a:cubicBezTo>
                <a:cubicBezTo>
                  <a:pt x="6077981" y="3048272"/>
                  <a:pt x="6082203" y="3006053"/>
                  <a:pt x="6103307" y="2989165"/>
                </a:cubicBezTo>
                <a:cubicBezTo>
                  <a:pt x="6187723" y="2921613"/>
                  <a:pt x="6229930" y="2828730"/>
                  <a:pt x="6246813" y="2723181"/>
                </a:cubicBezTo>
                <a:cubicBezTo>
                  <a:pt x="6255256" y="2689405"/>
                  <a:pt x="6272139" y="2672516"/>
                  <a:pt x="6305905" y="2672516"/>
                </a:cubicBezTo>
                <a:cubicBezTo>
                  <a:pt x="6331229" y="2723181"/>
                  <a:pt x="6318569" y="2769622"/>
                  <a:pt x="6289023" y="2820287"/>
                </a:cubicBezTo>
                <a:cubicBezTo>
                  <a:pt x="6251035" y="2879394"/>
                  <a:pt x="6242593" y="2955389"/>
                  <a:pt x="6221489" y="3022941"/>
                </a:cubicBezTo>
                <a:cubicBezTo>
                  <a:pt x="6208827" y="3073605"/>
                  <a:pt x="6187723" y="3111602"/>
                  <a:pt x="6141293" y="3141155"/>
                </a:cubicBezTo>
                <a:cubicBezTo>
                  <a:pt x="6082203" y="3179154"/>
                  <a:pt x="6061097" y="3255149"/>
                  <a:pt x="6006227" y="3301591"/>
                </a:cubicBezTo>
                <a:cubicBezTo>
                  <a:pt x="6002007" y="3310036"/>
                  <a:pt x="5997785" y="3322702"/>
                  <a:pt x="5989344" y="3322702"/>
                </a:cubicBezTo>
                <a:cubicBezTo>
                  <a:pt x="5926031" y="3326924"/>
                  <a:pt x="5926031" y="3386031"/>
                  <a:pt x="5904928" y="3424028"/>
                </a:cubicBezTo>
                <a:cubicBezTo>
                  <a:pt x="5879602" y="3466249"/>
                  <a:pt x="5841615" y="3495803"/>
                  <a:pt x="5803629" y="3525356"/>
                </a:cubicBezTo>
                <a:cubicBezTo>
                  <a:pt x="5795185" y="3529579"/>
                  <a:pt x="5795185" y="3538022"/>
                  <a:pt x="5799409" y="3546467"/>
                </a:cubicBezTo>
                <a:cubicBezTo>
                  <a:pt x="5799409" y="3576020"/>
                  <a:pt x="5769862" y="3580243"/>
                  <a:pt x="5765642" y="3567575"/>
                </a:cubicBezTo>
                <a:cubicBezTo>
                  <a:pt x="5744536" y="3529579"/>
                  <a:pt x="5727653" y="3554910"/>
                  <a:pt x="5710769" y="3567575"/>
                </a:cubicBezTo>
                <a:cubicBezTo>
                  <a:pt x="5681223" y="3592909"/>
                  <a:pt x="5664340" y="3635128"/>
                  <a:pt x="5622133" y="3647793"/>
                </a:cubicBezTo>
                <a:cubicBezTo>
                  <a:pt x="5609470" y="3652016"/>
                  <a:pt x="5605249" y="3668904"/>
                  <a:pt x="5609470" y="3681569"/>
                </a:cubicBezTo>
                <a:cubicBezTo>
                  <a:pt x="5622133" y="3715345"/>
                  <a:pt x="5601029" y="3728011"/>
                  <a:pt x="5571483" y="3740679"/>
                </a:cubicBezTo>
                <a:cubicBezTo>
                  <a:pt x="5554600" y="3753344"/>
                  <a:pt x="5508171" y="3732233"/>
                  <a:pt x="5516613" y="3787120"/>
                </a:cubicBezTo>
                <a:cubicBezTo>
                  <a:pt x="5520833" y="3808229"/>
                  <a:pt x="5478624" y="3833562"/>
                  <a:pt x="5516613" y="3863116"/>
                </a:cubicBezTo>
                <a:cubicBezTo>
                  <a:pt x="5529274" y="3871558"/>
                  <a:pt x="5512391" y="3888446"/>
                  <a:pt x="5503951" y="3896892"/>
                </a:cubicBezTo>
                <a:cubicBezTo>
                  <a:pt x="5478624" y="3918000"/>
                  <a:pt x="5444857" y="3926445"/>
                  <a:pt x="5436417" y="3968664"/>
                </a:cubicBezTo>
                <a:cubicBezTo>
                  <a:pt x="5432195" y="3985552"/>
                  <a:pt x="5415311" y="3977110"/>
                  <a:pt x="5402651" y="3968664"/>
                </a:cubicBezTo>
                <a:cubicBezTo>
                  <a:pt x="5373105" y="3947554"/>
                  <a:pt x="5339338" y="3926445"/>
                  <a:pt x="5309791" y="3905335"/>
                </a:cubicBezTo>
                <a:cubicBezTo>
                  <a:pt x="5292909" y="3892669"/>
                  <a:pt x="5276025" y="3880004"/>
                  <a:pt x="5259142" y="3888446"/>
                </a:cubicBezTo>
                <a:cubicBezTo>
                  <a:pt x="5238039" y="3896892"/>
                  <a:pt x="5242259" y="3913780"/>
                  <a:pt x="5242259" y="3930668"/>
                </a:cubicBezTo>
                <a:cubicBezTo>
                  <a:pt x="5246479" y="3960221"/>
                  <a:pt x="5233819" y="3968664"/>
                  <a:pt x="5208493" y="3981330"/>
                </a:cubicBezTo>
                <a:cubicBezTo>
                  <a:pt x="5128296" y="4019329"/>
                  <a:pt x="5064983" y="4082658"/>
                  <a:pt x="5026997" y="4162876"/>
                </a:cubicBezTo>
                <a:cubicBezTo>
                  <a:pt x="5010113" y="4196652"/>
                  <a:pt x="4984790" y="4221983"/>
                  <a:pt x="4955243" y="4243094"/>
                </a:cubicBezTo>
                <a:cubicBezTo>
                  <a:pt x="4917257" y="4272648"/>
                  <a:pt x="4883491" y="4314867"/>
                  <a:pt x="4845501" y="4331755"/>
                </a:cubicBezTo>
                <a:cubicBezTo>
                  <a:pt x="4782189" y="4357088"/>
                  <a:pt x="4752645" y="4416195"/>
                  <a:pt x="4701995" y="4449971"/>
                </a:cubicBezTo>
                <a:cubicBezTo>
                  <a:pt x="4676669" y="4466859"/>
                  <a:pt x="4659785" y="4487968"/>
                  <a:pt x="4642903" y="4513301"/>
                </a:cubicBezTo>
                <a:cubicBezTo>
                  <a:pt x="4579589" y="4606184"/>
                  <a:pt x="4499396" y="4682179"/>
                  <a:pt x="4398094" y="4737066"/>
                </a:cubicBezTo>
                <a:cubicBezTo>
                  <a:pt x="4389654" y="4741286"/>
                  <a:pt x="4376991" y="4745509"/>
                  <a:pt x="4385434" y="4758175"/>
                </a:cubicBezTo>
                <a:cubicBezTo>
                  <a:pt x="4410757" y="4796173"/>
                  <a:pt x="4381211" y="4817284"/>
                  <a:pt x="4360108" y="4838392"/>
                </a:cubicBezTo>
                <a:cubicBezTo>
                  <a:pt x="4309458" y="4884834"/>
                  <a:pt x="4292575" y="4952386"/>
                  <a:pt x="4246145" y="5007273"/>
                </a:cubicBezTo>
                <a:cubicBezTo>
                  <a:pt x="4275691" y="5087491"/>
                  <a:pt x="4220821" y="5074823"/>
                  <a:pt x="4174392" y="5074823"/>
                </a:cubicBezTo>
                <a:cubicBezTo>
                  <a:pt x="4161729" y="5074823"/>
                  <a:pt x="4144845" y="5083268"/>
                  <a:pt x="4149066" y="5104379"/>
                </a:cubicBezTo>
                <a:cubicBezTo>
                  <a:pt x="4153288" y="5167709"/>
                  <a:pt x="4119522" y="5197262"/>
                  <a:pt x="4051989" y="5188817"/>
                </a:cubicBezTo>
                <a:cubicBezTo>
                  <a:pt x="4043546" y="5188817"/>
                  <a:pt x="4035106" y="5188817"/>
                  <a:pt x="4026663" y="5197262"/>
                </a:cubicBezTo>
                <a:cubicBezTo>
                  <a:pt x="4022443" y="5201483"/>
                  <a:pt x="4022443" y="5209928"/>
                  <a:pt x="4026663" y="5218371"/>
                </a:cubicBezTo>
                <a:cubicBezTo>
                  <a:pt x="4039326" y="5239481"/>
                  <a:pt x="4115299" y="5252147"/>
                  <a:pt x="4039326" y="5290146"/>
                </a:cubicBezTo>
                <a:cubicBezTo>
                  <a:pt x="4064649" y="5349253"/>
                  <a:pt x="4005559" y="5383029"/>
                  <a:pt x="4001339" y="5437916"/>
                </a:cubicBezTo>
                <a:cubicBezTo>
                  <a:pt x="3997116" y="5463247"/>
                  <a:pt x="3984456" y="5484357"/>
                  <a:pt x="3946467" y="5497023"/>
                </a:cubicBezTo>
                <a:cubicBezTo>
                  <a:pt x="3916923" y="5505466"/>
                  <a:pt x="3891597" y="5543465"/>
                  <a:pt x="3866271" y="5573018"/>
                </a:cubicBezTo>
                <a:cubicBezTo>
                  <a:pt x="3849387" y="5585684"/>
                  <a:pt x="3836727" y="5598349"/>
                  <a:pt x="3815621" y="5602572"/>
                </a:cubicBezTo>
                <a:cubicBezTo>
                  <a:pt x="3794518" y="5606794"/>
                  <a:pt x="3743868" y="5602572"/>
                  <a:pt x="3786077" y="5653236"/>
                </a:cubicBezTo>
                <a:cubicBezTo>
                  <a:pt x="3752311" y="5653236"/>
                  <a:pt x="3798738" y="5729231"/>
                  <a:pt x="3735427" y="5699678"/>
                </a:cubicBezTo>
                <a:cubicBezTo>
                  <a:pt x="3735427" y="5699678"/>
                  <a:pt x="3731205" y="5699678"/>
                  <a:pt x="3731205" y="5703900"/>
                </a:cubicBezTo>
                <a:cubicBezTo>
                  <a:pt x="3688998" y="5767230"/>
                  <a:pt x="3583476" y="5741897"/>
                  <a:pt x="3553932" y="5830560"/>
                </a:cubicBezTo>
                <a:cubicBezTo>
                  <a:pt x="3545489" y="5864336"/>
                  <a:pt x="3520165" y="5893889"/>
                  <a:pt x="3528606" y="5931886"/>
                </a:cubicBezTo>
                <a:cubicBezTo>
                  <a:pt x="3532826" y="5957219"/>
                  <a:pt x="3520165" y="5974107"/>
                  <a:pt x="3507502" y="5990995"/>
                </a:cubicBezTo>
                <a:cubicBezTo>
                  <a:pt x="3461073" y="6041660"/>
                  <a:pt x="3418866" y="6100767"/>
                  <a:pt x="3363994" y="6138763"/>
                </a:cubicBezTo>
                <a:cubicBezTo>
                  <a:pt x="3330227" y="6159874"/>
                  <a:pt x="3317566" y="6193650"/>
                  <a:pt x="3300681" y="6223203"/>
                </a:cubicBezTo>
                <a:cubicBezTo>
                  <a:pt x="3283798" y="6261202"/>
                  <a:pt x="3254254" y="6286533"/>
                  <a:pt x="3212044" y="6290756"/>
                </a:cubicBezTo>
                <a:cubicBezTo>
                  <a:pt x="3127628" y="6299199"/>
                  <a:pt x="3068538" y="6345640"/>
                  <a:pt x="3026329" y="6417415"/>
                </a:cubicBezTo>
                <a:cubicBezTo>
                  <a:pt x="2992562" y="6480745"/>
                  <a:pt x="2937692" y="6489188"/>
                  <a:pt x="2878600" y="6489188"/>
                </a:cubicBezTo>
                <a:cubicBezTo>
                  <a:pt x="2844833" y="6489188"/>
                  <a:pt x="2798404" y="6434303"/>
                  <a:pt x="2802626" y="6408970"/>
                </a:cubicBezTo>
                <a:cubicBezTo>
                  <a:pt x="2806846" y="6358308"/>
                  <a:pt x="2806846" y="6358308"/>
                  <a:pt x="2756197" y="6362528"/>
                </a:cubicBezTo>
                <a:cubicBezTo>
                  <a:pt x="2751976" y="6341420"/>
                  <a:pt x="2768860" y="6337197"/>
                  <a:pt x="2781520" y="6328752"/>
                </a:cubicBezTo>
                <a:cubicBezTo>
                  <a:pt x="2785743" y="6324532"/>
                  <a:pt x="2802626" y="6316087"/>
                  <a:pt x="2794183" y="6307644"/>
                </a:cubicBezTo>
                <a:cubicBezTo>
                  <a:pt x="2747754" y="6265422"/>
                  <a:pt x="2798404" y="6214761"/>
                  <a:pt x="2789963" y="6168319"/>
                </a:cubicBezTo>
                <a:cubicBezTo>
                  <a:pt x="2789963" y="6159874"/>
                  <a:pt x="2785743" y="6147208"/>
                  <a:pt x="2785743" y="6138763"/>
                </a:cubicBezTo>
                <a:cubicBezTo>
                  <a:pt x="2764637" y="6134543"/>
                  <a:pt x="2726650" y="6164096"/>
                  <a:pt x="2726650" y="6142986"/>
                </a:cubicBezTo>
                <a:cubicBezTo>
                  <a:pt x="2722430" y="6096544"/>
                  <a:pt x="2671780" y="6054325"/>
                  <a:pt x="2709767" y="6003661"/>
                </a:cubicBezTo>
                <a:cubicBezTo>
                  <a:pt x="2751976" y="5948774"/>
                  <a:pt x="2789963" y="5889667"/>
                  <a:pt x="2811067" y="5822114"/>
                </a:cubicBezTo>
                <a:cubicBezTo>
                  <a:pt x="2815287" y="5805226"/>
                  <a:pt x="2832170" y="5792561"/>
                  <a:pt x="2815287" y="5775673"/>
                </a:cubicBezTo>
                <a:cubicBezTo>
                  <a:pt x="2798404" y="5763007"/>
                  <a:pt x="2773080" y="5763007"/>
                  <a:pt x="2751976" y="5775673"/>
                </a:cubicBezTo>
                <a:cubicBezTo>
                  <a:pt x="2726650" y="5796783"/>
                  <a:pt x="2705547" y="5817894"/>
                  <a:pt x="2688664" y="5847448"/>
                </a:cubicBezTo>
                <a:cubicBezTo>
                  <a:pt x="2659117" y="5906555"/>
                  <a:pt x="2612688" y="5952996"/>
                  <a:pt x="2562038" y="5999438"/>
                </a:cubicBezTo>
                <a:cubicBezTo>
                  <a:pt x="2557818" y="6003661"/>
                  <a:pt x="2553598" y="6016326"/>
                  <a:pt x="2549375" y="6012104"/>
                </a:cubicBezTo>
                <a:cubicBezTo>
                  <a:pt x="2486065" y="6007883"/>
                  <a:pt x="2473402" y="6062768"/>
                  <a:pt x="2448076" y="6096544"/>
                </a:cubicBezTo>
                <a:cubicBezTo>
                  <a:pt x="2329893" y="6261202"/>
                  <a:pt x="2177944" y="6400527"/>
                  <a:pt x="2076644" y="6573628"/>
                </a:cubicBezTo>
                <a:cubicBezTo>
                  <a:pt x="2063981" y="6594739"/>
                  <a:pt x="2051318" y="6603182"/>
                  <a:pt x="2030215" y="6590516"/>
                </a:cubicBezTo>
                <a:cubicBezTo>
                  <a:pt x="2013331" y="6577851"/>
                  <a:pt x="2009111" y="6565185"/>
                  <a:pt x="2017552" y="6548297"/>
                </a:cubicBezTo>
                <a:cubicBezTo>
                  <a:pt x="2038658" y="6510298"/>
                  <a:pt x="2038658" y="6468079"/>
                  <a:pt x="2038658" y="6430081"/>
                </a:cubicBezTo>
                <a:cubicBezTo>
                  <a:pt x="2038658" y="6379416"/>
                  <a:pt x="2055541" y="6341420"/>
                  <a:pt x="2085085" y="6307644"/>
                </a:cubicBezTo>
                <a:cubicBezTo>
                  <a:pt x="2110411" y="6273868"/>
                  <a:pt x="2127294" y="6231649"/>
                  <a:pt x="2144177" y="6193650"/>
                </a:cubicBezTo>
                <a:cubicBezTo>
                  <a:pt x="2165281" y="6138763"/>
                  <a:pt x="2135737" y="6126098"/>
                  <a:pt x="2093528" y="6113432"/>
                </a:cubicBezTo>
                <a:cubicBezTo>
                  <a:pt x="2080864" y="6113432"/>
                  <a:pt x="2063981" y="6113432"/>
                  <a:pt x="2063981" y="6096544"/>
                </a:cubicBezTo>
                <a:cubicBezTo>
                  <a:pt x="2063981" y="6079656"/>
                  <a:pt x="2080864" y="6083879"/>
                  <a:pt x="2089307" y="6079656"/>
                </a:cubicBezTo>
                <a:cubicBezTo>
                  <a:pt x="2118854" y="6062768"/>
                  <a:pt x="2131514" y="6028992"/>
                  <a:pt x="2131514" y="6003661"/>
                </a:cubicBezTo>
                <a:cubicBezTo>
                  <a:pt x="2127294" y="5969885"/>
                  <a:pt x="2089307" y="5978327"/>
                  <a:pt x="2068201" y="5982550"/>
                </a:cubicBezTo>
                <a:cubicBezTo>
                  <a:pt x="2025995" y="5990995"/>
                  <a:pt x="1992228" y="6007883"/>
                  <a:pt x="1975345" y="6050102"/>
                </a:cubicBezTo>
                <a:cubicBezTo>
                  <a:pt x="1971125" y="6058545"/>
                  <a:pt x="1966902" y="6075433"/>
                  <a:pt x="1950019" y="6075433"/>
                </a:cubicBezTo>
                <a:cubicBezTo>
                  <a:pt x="1937358" y="6075433"/>
                  <a:pt x="1937358" y="6058545"/>
                  <a:pt x="1937358" y="6050102"/>
                </a:cubicBezTo>
                <a:cubicBezTo>
                  <a:pt x="1933135" y="6028992"/>
                  <a:pt x="1920475" y="6028992"/>
                  <a:pt x="1903592" y="6033214"/>
                </a:cubicBezTo>
                <a:cubicBezTo>
                  <a:pt x="1836059" y="6058545"/>
                  <a:pt x="1772746" y="6083879"/>
                  <a:pt x="1730537" y="6151431"/>
                </a:cubicBezTo>
                <a:cubicBezTo>
                  <a:pt x="1696770" y="6202093"/>
                  <a:pt x="1637680" y="6235869"/>
                  <a:pt x="1591250" y="6278090"/>
                </a:cubicBezTo>
                <a:cubicBezTo>
                  <a:pt x="1587030" y="6286533"/>
                  <a:pt x="1574367" y="6286533"/>
                  <a:pt x="1565924" y="6282311"/>
                </a:cubicBezTo>
                <a:cubicBezTo>
                  <a:pt x="1561704" y="6278090"/>
                  <a:pt x="1561704" y="6265422"/>
                  <a:pt x="1561704" y="6261202"/>
                </a:cubicBezTo>
                <a:cubicBezTo>
                  <a:pt x="1587030" y="6189427"/>
                  <a:pt x="1574367" y="6109209"/>
                  <a:pt x="1591250" y="6037437"/>
                </a:cubicBezTo>
                <a:cubicBezTo>
                  <a:pt x="1599691" y="5986773"/>
                  <a:pt x="1612354" y="5936108"/>
                  <a:pt x="1633457" y="5885444"/>
                </a:cubicBezTo>
                <a:cubicBezTo>
                  <a:pt x="1582808" y="5872779"/>
                  <a:pt x="1544821" y="5885444"/>
                  <a:pt x="1519497" y="5927666"/>
                </a:cubicBezTo>
                <a:cubicBezTo>
                  <a:pt x="1498391" y="5961442"/>
                  <a:pt x="1485728" y="5948774"/>
                  <a:pt x="1473068" y="5919220"/>
                </a:cubicBezTo>
                <a:cubicBezTo>
                  <a:pt x="1456184" y="5889667"/>
                  <a:pt x="1473068" y="5860113"/>
                  <a:pt x="1473068" y="5830560"/>
                </a:cubicBezTo>
                <a:cubicBezTo>
                  <a:pt x="1477288" y="5792561"/>
                  <a:pt x="1485728" y="5754564"/>
                  <a:pt x="1489951" y="5716566"/>
                </a:cubicBezTo>
                <a:cubicBezTo>
                  <a:pt x="1489951" y="5703900"/>
                  <a:pt x="1498391" y="5687012"/>
                  <a:pt x="1485728" y="5682789"/>
                </a:cubicBezTo>
                <a:cubicBezTo>
                  <a:pt x="1468845" y="5674347"/>
                  <a:pt x="1456184" y="5687012"/>
                  <a:pt x="1447742" y="5695455"/>
                </a:cubicBezTo>
                <a:cubicBezTo>
                  <a:pt x="1439301" y="5703900"/>
                  <a:pt x="1430858" y="5716566"/>
                  <a:pt x="1422418" y="5725008"/>
                </a:cubicBezTo>
                <a:cubicBezTo>
                  <a:pt x="1363325" y="5801006"/>
                  <a:pt x="1300013" y="5881224"/>
                  <a:pt x="1236702" y="5952996"/>
                </a:cubicBezTo>
                <a:cubicBezTo>
                  <a:pt x="1207156" y="5982550"/>
                  <a:pt x="1169167" y="6003661"/>
                  <a:pt x="1122740" y="5974107"/>
                </a:cubicBezTo>
                <a:cubicBezTo>
                  <a:pt x="1105856" y="5961442"/>
                  <a:pt x="1084751" y="5965662"/>
                  <a:pt x="1067867" y="5974107"/>
                </a:cubicBezTo>
                <a:cubicBezTo>
                  <a:pt x="1063647" y="5978327"/>
                  <a:pt x="1055207" y="5982550"/>
                  <a:pt x="1050984" y="5986773"/>
                </a:cubicBezTo>
                <a:cubicBezTo>
                  <a:pt x="1021440" y="5986773"/>
                  <a:pt x="983451" y="5990995"/>
                  <a:pt x="966568" y="5965662"/>
                </a:cubicBezTo>
                <a:cubicBezTo>
                  <a:pt x="949685" y="5940331"/>
                  <a:pt x="970790" y="5914998"/>
                  <a:pt x="991894" y="5898112"/>
                </a:cubicBezTo>
                <a:cubicBezTo>
                  <a:pt x="1059427" y="5830560"/>
                  <a:pt x="1114297" y="5754564"/>
                  <a:pt x="1152284" y="5661679"/>
                </a:cubicBezTo>
                <a:cubicBezTo>
                  <a:pt x="1164947" y="5636348"/>
                  <a:pt x="1156506" y="5623682"/>
                  <a:pt x="1139623" y="5606794"/>
                </a:cubicBezTo>
                <a:cubicBezTo>
                  <a:pt x="1118517" y="5585684"/>
                  <a:pt x="1105856" y="5606794"/>
                  <a:pt x="1093193" y="5619460"/>
                </a:cubicBezTo>
                <a:cubicBezTo>
                  <a:pt x="1063647" y="5649013"/>
                  <a:pt x="1034101" y="5678567"/>
                  <a:pt x="1004557" y="5703900"/>
                </a:cubicBezTo>
                <a:cubicBezTo>
                  <a:pt x="987674" y="5716566"/>
                  <a:pt x="966568" y="5725008"/>
                  <a:pt x="953907" y="5703900"/>
                </a:cubicBezTo>
                <a:cubicBezTo>
                  <a:pt x="941244" y="5682789"/>
                  <a:pt x="970790" y="5682789"/>
                  <a:pt x="983451" y="5670124"/>
                </a:cubicBezTo>
                <a:cubicBezTo>
                  <a:pt x="991894" y="5665901"/>
                  <a:pt x="1000334" y="5657459"/>
                  <a:pt x="1008777" y="5653236"/>
                </a:cubicBezTo>
                <a:cubicBezTo>
                  <a:pt x="1067867" y="5598349"/>
                  <a:pt x="1067867" y="5594129"/>
                  <a:pt x="987674" y="5568795"/>
                </a:cubicBezTo>
                <a:cubicBezTo>
                  <a:pt x="966568" y="5560353"/>
                  <a:pt x="970790" y="5551907"/>
                  <a:pt x="970790" y="5535019"/>
                </a:cubicBezTo>
                <a:cubicBezTo>
                  <a:pt x="983451" y="5454802"/>
                  <a:pt x="1004557" y="5383029"/>
                  <a:pt x="1080530" y="5332365"/>
                </a:cubicBezTo>
                <a:cubicBezTo>
                  <a:pt x="1148063" y="5281700"/>
                  <a:pt x="1198713" y="5218371"/>
                  <a:pt x="1240922" y="5146598"/>
                </a:cubicBezTo>
                <a:cubicBezTo>
                  <a:pt x="1287352" y="5070603"/>
                  <a:pt x="1363325" y="5015716"/>
                  <a:pt x="1397092" y="4927055"/>
                </a:cubicBezTo>
                <a:cubicBezTo>
                  <a:pt x="1401312" y="4914390"/>
                  <a:pt x="1413975" y="4905945"/>
                  <a:pt x="1422418" y="4901722"/>
                </a:cubicBezTo>
                <a:cubicBezTo>
                  <a:pt x="1536380" y="4821504"/>
                  <a:pt x="1620797" y="4715956"/>
                  <a:pt x="1700990" y="4606184"/>
                </a:cubicBezTo>
                <a:cubicBezTo>
                  <a:pt x="1717873" y="4585074"/>
                  <a:pt x="1738979" y="4559743"/>
                  <a:pt x="1713653" y="4534412"/>
                </a:cubicBezTo>
                <a:cubicBezTo>
                  <a:pt x="1688330" y="4504856"/>
                  <a:pt x="1663004" y="4525966"/>
                  <a:pt x="1637680" y="4547077"/>
                </a:cubicBezTo>
                <a:cubicBezTo>
                  <a:pt x="1578587" y="4597741"/>
                  <a:pt x="1506834" y="4635738"/>
                  <a:pt x="1477288" y="4724401"/>
                </a:cubicBezTo>
                <a:cubicBezTo>
                  <a:pt x="1464625" y="4766620"/>
                  <a:pt x="1426638" y="4770842"/>
                  <a:pt x="1397092" y="4728621"/>
                </a:cubicBezTo>
                <a:cubicBezTo>
                  <a:pt x="1375988" y="4707513"/>
                  <a:pt x="1363325" y="4707513"/>
                  <a:pt x="1342222" y="4724401"/>
                </a:cubicBezTo>
                <a:cubicBezTo>
                  <a:pt x="1211376" y="4829950"/>
                  <a:pt x="1076310" y="4931278"/>
                  <a:pt x="962348" y="5053715"/>
                </a:cubicBezTo>
                <a:cubicBezTo>
                  <a:pt x="907478" y="5112822"/>
                  <a:pt x="852605" y="5163486"/>
                  <a:pt x="763969" y="5159264"/>
                </a:cubicBezTo>
                <a:cubicBezTo>
                  <a:pt x="747086" y="5159264"/>
                  <a:pt x="730202" y="5167709"/>
                  <a:pt x="717539" y="5184595"/>
                </a:cubicBezTo>
                <a:cubicBezTo>
                  <a:pt x="671112" y="5252147"/>
                  <a:pt x="599357" y="5285923"/>
                  <a:pt x="531824" y="5328142"/>
                </a:cubicBezTo>
                <a:cubicBezTo>
                  <a:pt x="485394" y="5357698"/>
                  <a:pt x="443187" y="5387252"/>
                  <a:pt x="400978" y="5416805"/>
                </a:cubicBezTo>
                <a:cubicBezTo>
                  <a:pt x="379874" y="5429471"/>
                  <a:pt x="354551" y="5442136"/>
                  <a:pt x="329225" y="5433693"/>
                </a:cubicBezTo>
                <a:cubicBezTo>
                  <a:pt x="303901" y="5421028"/>
                  <a:pt x="278575" y="5408360"/>
                  <a:pt x="308121" y="5370363"/>
                </a:cubicBezTo>
                <a:cubicBezTo>
                  <a:pt x="358771" y="5315477"/>
                  <a:pt x="375654" y="5243704"/>
                  <a:pt x="417861" y="5167709"/>
                </a:cubicBezTo>
                <a:cubicBezTo>
                  <a:pt x="337668" y="5197262"/>
                  <a:pt x="265912" y="5214151"/>
                  <a:pt x="219483" y="5273258"/>
                </a:cubicBezTo>
                <a:cubicBezTo>
                  <a:pt x="211042" y="5285923"/>
                  <a:pt x="198379" y="5294368"/>
                  <a:pt x="181496" y="5290146"/>
                </a:cubicBezTo>
                <a:cubicBezTo>
                  <a:pt x="164612" y="5281700"/>
                  <a:pt x="173055" y="5269035"/>
                  <a:pt x="177275" y="5256370"/>
                </a:cubicBezTo>
                <a:cubicBezTo>
                  <a:pt x="181496" y="5235259"/>
                  <a:pt x="168833" y="5222593"/>
                  <a:pt x="151949" y="5218371"/>
                </a:cubicBezTo>
                <a:cubicBezTo>
                  <a:pt x="126626" y="5209928"/>
                  <a:pt x="118183" y="5231039"/>
                  <a:pt x="118183" y="5247927"/>
                </a:cubicBezTo>
                <a:cubicBezTo>
                  <a:pt x="118183" y="5281700"/>
                  <a:pt x="97079" y="5290146"/>
                  <a:pt x="71756" y="5290146"/>
                </a:cubicBezTo>
                <a:cubicBezTo>
                  <a:pt x="37989" y="5294368"/>
                  <a:pt x="4223" y="5281700"/>
                  <a:pt x="0" y="5252147"/>
                </a:cubicBezTo>
                <a:cubicBezTo>
                  <a:pt x="0" y="5222593"/>
                  <a:pt x="33767" y="5226816"/>
                  <a:pt x="59093" y="5222593"/>
                </a:cubicBezTo>
                <a:cubicBezTo>
                  <a:pt x="67533" y="5222593"/>
                  <a:pt x="71756" y="5218371"/>
                  <a:pt x="84416" y="5218371"/>
                </a:cubicBezTo>
                <a:cubicBezTo>
                  <a:pt x="75976" y="5193040"/>
                  <a:pt x="54873" y="5205705"/>
                  <a:pt x="42210" y="5197262"/>
                </a:cubicBezTo>
                <a:cubicBezTo>
                  <a:pt x="21106" y="5184595"/>
                  <a:pt x="0" y="5171929"/>
                  <a:pt x="33767" y="5150821"/>
                </a:cubicBezTo>
                <a:cubicBezTo>
                  <a:pt x="46430" y="5142376"/>
                  <a:pt x="50650" y="5142376"/>
                  <a:pt x="46430" y="5125487"/>
                </a:cubicBezTo>
                <a:cubicBezTo>
                  <a:pt x="37989" y="5062158"/>
                  <a:pt x="50650" y="5003051"/>
                  <a:pt x="67533" y="4948164"/>
                </a:cubicBezTo>
                <a:cubicBezTo>
                  <a:pt x="88639" y="4889057"/>
                  <a:pt x="109743" y="4829950"/>
                  <a:pt x="109743" y="4766620"/>
                </a:cubicBezTo>
                <a:cubicBezTo>
                  <a:pt x="109743" y="4753954"/>
                  <a:pt x="113963" y="4732844"/>
                  <a:pt x="122406" y="4724401"/>
                </a:cubicBezTo>
                <a:cubicBezTo>
                  <a:pt x="168833" y="4690625"/>
                  <a:pt x="156172" y="4639960"/>
                  <a:pt x="151949" y="4601962"/>
                </a:cubicBezTo>
                <a:cubicBezTo>
                  <a:pt x="151949" y="4580853"/>
                  <a:pt x="143509" y="4538632"/>
                  <a:pt x="130846" y="4521744"/>
                </a:cubicBezTo>
                <a:cubicBezTo>
                  <a:pt x="101300" y="4492190"/>
                  <a:pt x="118183" y="4479525"/>
                  <a:pt x="135066" y="4458414"/>
                </a:cubicBezTo>
                <a:cubicBezTo>
                  <a:pt x="147729" y="4445749"/>
                  <a:pt x="160392" y="4437306"/>
                  <a:pt x="139289" y="4420418"/>
                </a:cubicBezTo>
                <a:cubicBezTo>
                  <a:pt x="135066" y="4416195"/>
                  <a:pt x="135066" y="4411972"/>
                  <a:pt x="130846" y="4407750"/>
                </a:cubicBezTo>
                <a:cubicBezTo>
                  <a:pt x="181496" y="4382419"/>
                  <a:pt x="130846" y="4331755"/>
                  <a:pt x="160392" y="4302201"/>
                </a:cubicBezTo>
                <a:cubicBezTo>
                  <a:pt x="168833" y="4289536"/>
                  <a:pt x="160392" y="4268425"/>
                  <a:pt x="156172" y="4251537"/>
                </a:cubicBezTo>
                <a:cubicBezTo>
                  <a:pt x="143509" y="4200875"/>
                  <a:pt x="160392" y="4167099"/>
                  <a:pt x="206822" y="4141765"/>
                </a:cubicBezTo>
                <a:cubicBezTo>
                  <a:pt x="257471" y="4116434"/>
                  <a:pt x="303901" y="4082658"/>
                  <a:pt x="337668" y="4031994"/>
                </a:cubicBezTo>
                <a:cubicBezTo>
                  <a:pt x="341888" y="4027771"/>
                  <a:pt x="350328" y="4023551"/>
                  <a:pt x="350328" y="4015106"/>
                </a:cubicBezTo>
                <a:cubicBezTo>
                  <a:pt x="362991" y="3918000"/>
                  <a:pt x="455850" y="3863116"/>
                  <a:pt x="493837" y="3778675"/>
                </a:cubicBezTo>
                <a:cubicBezTo>
                  <a:pt x="536044" y="3690014"/>
                  <a:pt x="599357" y="3614019"/>
                  <a:pt x="650006" y="3529579"/>
                </a:cubicBezTo>
                <a:cubicBezTo>
                  <a:pt x="713319" y="3419807"/>
                  <a:pt x="797735" y="3335367"/>
                  <a:pt x="873711" y="3238261"/>
                </a:cubicBezTo>
                <a:cubicBezTo>
                  <a:pt x="953907" y="3132712"/>
                  <a:pt x="1004557" y="3010276"/>
                  <a:pt x="1063647" y="2896282"/>
                </a:cubicBezTo>
                <a:cubicBezTo>
                  <a:pt x="1080530" y="2866728"/>
                  <a:pt x="1101634" y="2828730"/>
                  <a:pt x="1059427" y="2803398"/>
                </a:cubicBezTo>
                <a:cubicBezTo>
                  <a:pt x="1046764" y="2790730"/>
                  <a:pt x="1055207" y="2778065"/>
                  <a:pt x="1059427" y="2765400"/>
                </a:cubicBezTo>
                <a:cubicBezTo>
                  <a:pt x="1110077" y="2630295"/>
                  <a:pt x="1194493" y="2516303"/>
                  <a:pt x="1287352" y="2402310"/>
                </a:cubicBezTo>
                <a:cubicBezTo>
                  <a:pt x="1359105" y="2317869"/>
                  <a:pt x="1418195" y="2224986"/>
                  <a:pt x="1422418" y="2110992"/>
                </a:cubicBezTo>
                <a:cubicBezTo>
                  <a:pt x="1422418" y="2094104"/>
                  <a:pt x="1439301" y="2085661"/>
                  <a:pt x="1439301" y="2068773"/>
                </a:cubicBezTo>
                <a:cubicBezTo>
                  <a:pt x="1388651" y="2056107"/>
                  <a:pt x="1350662" y="2068773"/>
                  <a:pt x="1321118" y="2110992"/>
                </a:cubicBezTo>
                <a:cubicBezTo>
                  <a:pt x="1308455" y="2127880"/>
                  <a:pt x="1300013" y="2140545"/>
                  <a:pt x="1278909" y="2136325"/>
                </a:cubicBezTo>
                <a:cubicBezTo>
                  <a:pt x="1228259" y="2123657"/>
                  <a:pt x="1177610" y="2153213"/>
                  <a:pt x="1126960" y="2153213"/>
                </a:cubicBezTo>
                <a:cubicBezTo>
                  <a:pt x="1122740" y="2153213"/>
                  <a:pt x="1118517" y="2153213"/>
                  <a:pt x="1114297" y="2157433"/>
                </a:cubicBezTo>
                <a:cubicBezTo>
                  <a:pt x="1088973" y="2229208"/>
                  <a:pt x="1021440" y="2191209"/>
                  <a:pt x="975011" y="2203875"/>
                </a:cubicBezTo>
                <a:cubicBezTo>
                  <a:pt x="814619" y="2250317"/>
                  <a:pt x="654229" y="2292538"/>
                  <a:pt x="493837" y="2334757"/>
                </a:cubicBezTo>
                <a:cubicBezTo>
                  <a:pt x="472734" y="2343202"/>
                  <a:pt x="447407" y="2347423"/>
                  <a:pt x="422084" y="2351645"/>
                </a:cubicBezTo>
                <a:cubicBezTo>
                  <a:pt x="405201" y="2355868"/>
                  <a:pt x="379874" y="2360088"/>
                  <a:pt x="371434" y="2334757"/>
                </a:cubicBezTo>
                <a:cubicBezTo>
                  <a:pt x="367211" y="2313646"/>
                  <a:pt x="392538" y="2305203"/>
                  <a:pt x="405201" y="2300981"/>
                </a:cubicBezTo>
                <a:cubicBezTo>
                  <a:pt x="510720" y="2258762"/>
                  <a:pt x="616240" y="2216543"/>
                  <a:pt x="721762" y="2174321"/>
                </a:cubicBezTo>
                <a:cubicBezTo>
                  <a:pt x="873711" y="2115214"/>
                  <a:pt x="1029881" y="2077216"/>
                  <a:pt x="1181830" y="2030774"/>
                </a:cubicBezTo>
                <a:cubicBezTo>
                  <a:pt x="1194493" y="2030774"/>
                  <a:pt x="1207156" y="2026551"/>
                  <a:pt x="1219819" y="2022331"/>
                </a:cubicBezTo>
                <a:cubicBezTo>
                  <a:pt x="1228259" y="2018108"/>
                  <a:pt x="1236702" y="2009666"/>
                  <a:pt x="1232480" y="2001220"/>
                </a:cubicBezTo>
                <a:cubicBezTo>
                  <a:pt x="1232480" y="1992778"/>
                  <a:pt x="1219819" y="1984332"/>
                  <a:pt x="1211376" y="1988555"/>
                </a:cubicBezTo>
                <a:cubicBezTo>
                  <a:pt x="1110077" y="2026551"/>
                  <a:pt x="1000334" y="1992778"/>
                  <a:pt x="903258" y="2034997"/>
                </a:cubicBezTo>
                <a:cubicBezTo>
                  <a:pt x="894815" y="2034997"/>
                  <a:pt x="886372" y="2039219"/>
                  <a:pt x="877931" y="2030774"/>
                </a:cubicBezTo>
                <a:cubicBezTo>
                  <a:pt x="869489" y="2018108"/>
                  <a:pt x="869489" y="2009666"/>
                  <a:pt x="877931" y="2001220"/>
                </a:cubicBezTo>
                <a:cubicBezTo>
                  <a:pt x="907478" y="1975890"/>
                  <a:pt x="932801" y="1946336"/>
                  <a:pt x="970790" y="1937891"/>
                </a:cubicBezTo>
                <a:cubicBezTo>
                  <a:pt x="1004557" y="1929448"/>
                  <a:pt x="1025660" y="1908337"/>
                  <a:pt x="1034101" y="1878784"/>
                </a:cubicBezTo>
                <a:cubicBezTo>
                  <a:pt x="1042544" y="1845007"/>
                  <a:pt x="1059427" y="1828119"/>
                  <a:pt x="1097414" y="1832342"/>
                </a:cubicBezTo>
                <a:cubicBezTo>
                  <a:pt x="1164947" y="1840785"/>
                  <a:pt x="1219819" y="1794343"/>
                  <a:pt x="1283129" y="1790120"/>
                </a:cubicBezTo>
                <a:cubicBezTo>
                  <a:pt x="1392872" y="1777455"/>
                  <a:pt x="1481508" y="1684572"/>
                  <a:pt x="1608134" y="1714125"/>
                </a:cubicBezTo>
                <a:cubicBezTo>
                  <a:pt x="1557484" y="1663461"/>
                  <a:pt x="1481508" y="1655018"/>
                  <a:pt x="1409755" y="1684572"/>
                </a:cubicBezTo>
                <a:cubicBezTo>
                  <a:pt x="1350662" y="1705682"/>
                  <a:pt x="1291572" y="1722571"/>
                  <a:pt x="1228259" y="1735236"/>
                </a:cubicBezTo>
                <a:cubicBezTo>
                  <a:pt x="1211376" y="1739458"/>
                  <a:pt x="1198713" y="1747901"/>
                  <a:pt x="1181830" y="1726791"/>
                </a:cubicBezTo>
                <a:cubicBezTo>
                  <a:pt x="1236702" y="1693015"/>
                  <a:pt x="1300013" y="1680349"/>
                  <a:pt x="1359105" y="1659241"/>
                </a:cubicBezTo>
                <a:cubicBezTo>
                  <a:pt x="1325339" y="1633907"/>
                  <a:pt x="1316896" y="1633907"/>
                  <a:pt x="1283129" y="1646573"/>
                </a:cubicBezTo>
                <a:cubicBezTo>
                  <a:pt x="1266246" y="1655018"/>
                  <a:pt x="1249363" y="1659241"/>
                  <a:pt x="1232480" y="1667684"/>
                </a:cubicBezTo>
                <a:cubicBezTo>
                  <a:pt x="1215596" y="1676129"/>
                  <a:pt x="1202936" y="1680349"/>
                  <a:pt x="1194493" y="1663461"/>
                </a:cubicBezTo>
                <a:cubicBezTo>
                  <a:pt x="1181830" y="1642353"/>
                  <a:pt x="1198713" y="1638130"/>
                  <a:pt x="1207156" y="1629685"/>
                </a:cubicBezTo>
                <a:cubicBezTo>
                  <a:pt x="1219819" y="1621242"/>
                  <a:pt x="1236702" y="1617019"/>
                  <a:pt x="1240922" y="1591688"/>
                </a:cubicBezTo>
                <a:cubicBezTo>
                  <a:pt x="1152284" y="1608577"/>
                  <a:pt x="1063647" y="1587466"/>
                  <a:pt x="983451" y="1633907"/>
                </a:cubicBezTo>
                <a:cubicBezTo>
                  <a:pt x="907478" y="1680349"/>
                  <a:pt x="831502" y="1676129"/>
                  <a:pt x="738645" y="1633907"/>
                </a:cubicBezTo>
                <a:cubicBezTo>
                  <a:pt x="932801" y="1562135"/>
                  <a:pt x="1110077" y="1473472"/>
                  <a:pt x="1316896" y="1494583"/>
                </a:cubicBezTo>
                <a:cubicBezTo>
                  <a:pt x="1308455" y="1469252"/>
                  <a:pt x="1274689" y="1498805"/>
                  <a:pt x="1274689" y="1473472"/>
                </a:cubicBezTo>
                <a:cubicBezTo>
                  <a:pt x="1274689" y="1448141"/>
                  <a:pt x="1304235" y="1448141"/>
                  <a:pt x="1321118" y="1448141"/>
                </a:cubicBezTo>
                <a:cubicBezTo>
                  <a:pt x="1409755" y="1443918"/>
                  <a:pt x="1489951" y="1401699"/>
                  <a:pt x="1574367" y="1376366"/>
                </a:cubicBezTo>
                <a:cubicBezTo>
                  <a:pt x="1641900" y="1355258"/>
                  <a:pt x="1713653" y="1355258"/>
                  <a:pt x="1785406" y="1367923"/>
                </a:cubicBezTo>
                <a:cubicBezTo>
                  <a:pt x="1836059" y="1380589"/>
                  <a:pt x="1882486" y="1376366"/>
                  <a:pt x="1924695" y="1342592"/>
                </a:cubicBezTo>
                <a:cubicBezTo>
                  <a:pt x="1958462" y="1313036"/>
                  <a:pt x="2009111" y="1308816"/>
                  <a:pt x="2055541" y="1300371"/>
                </a:cubicBezTo>
                <a:cubicBezTo>
                  <a:pt x="2072424" y="1296148"/>
                  <a:pt x="2110411" y="1304593"/>
                  <a:pt x="2089307" y="1266595"/>
                </a:cubicBezTo>
                <a:cubicBezTo>
                  <a:pt x="2076644" y="1241264"/>
                  <a:pt x="2089307" y="1186377"/>
                  <a:pt x="2030215" y="1199045"/>
                </a:cubicBezTo>
                <a:cubicBezTo>
                  <a:pt x="2013331" y="1207488"/>
                  <a:pt x="1996448" y="1207488"/>
                  <a:pt x="1975345" y="1203265"/>
                </a:cubicBezTo>
                <a:cubicBezTo>
                  <a:pt x="1928915" y="1194822"/>
                  <a:pt x="1886708" y="1161046"/>
                  <a:pt x="1840279" y="1156823"/>
                </a:cubicBezTo>
                <a:cubicBezTo>
                  <a:pt x="1798070" y="1152603"/>
                  <a:pt x="1755863" y="1190599"/>
                  <a:pt x="1709433" y="1173711"/>
                </a:cubicBezTo>
                <a:cubicBezTo>
                  <a:pt x="1705213" y="1156823"/>
                  <a:pt x="1713653" y="1152603"/>
                  <a:pt x="1726316" y="1148380"/>
                </a:cubicBezTo>
                <a:cubicBezTo>
                  <a:pt x="1806512" y="1131492"/>
                  <a:pt x="1886708" y="1093494"/>
                  <a:pt x="1966902" y="1068163"/>
                </a:cubicBezTo>
                <a:cubicBezTo>
                  <a:pt x="1996448" y="1059717"/>
                  <a:pt x="2021774" y="1051275"/>
                  <a:pt x="2034435" y="1097716"/>
                </a:cubicBezTo>
                <a:cubicBezTo>
                  <a:pt x="2038658" y="1131492"/>
                  <a:pt x="2072424" y="1135715"/>
                  <a:pt x="2106190" y="1135715"/>
                </a:cubicBezTo>
                <a:cubicBezTo>
                  <a:pt x="2118854" y="1135715"/>
                  <a:pt x="2131514" y="1127270"/>
                  <a:pt x="2148397" y="1127270"/>
                </a:cubicBezTo>
                <a:cubicBezTo>
                  <a:pt x="2169503" y="1123047"/>
                  <a:pt x="2186387" y="1131492"/>
                  <a:pt x="2194827" y="1148380"/>
                </a:cubicBezTo>
                <a:cubicBezTo>
                  <a:pt x="2207490" y="1169489"/>
                  <a:pt x="2190607" y="1182156"/>
                  <a:pt x="2177944" y="1190599"/>
                </a:cubicBezTo>
                <a:cubicBezTo>
                  <a:pt x="2165281" y="1199045"/>
                  <a:pt x="2152620" y="1207488"/>
                  <a:pt x="2156840" y="1220153"/>
                </a:cubicBezTo>
                <a:cubicBezTo>
                  <a:pt x="2161060" y="1228598"/>
                  <a:pt x="2169503" y="1237041"/>
                  <a:pt x="2177944" y="1237041"/>
                </a:cubicBezTo>
                <a:cubicBezTo>
                  <a:pt x="2194827" y="1241264"/>
                  <a:pt x="2190607" y="1220153"/>
                  <a:pt x="2199047" y="1211710"/>
                </a:cubicBezTo>
                <a:cubicBezTo>
                  <a:pt x="2207490" y="1199045"/>
                  <a:pt x="2215930" y="1190599"/>
                  <a:pt x="2224373" y="1177934"/>
                </a:cubicBezTo>
                <a:cubicBezTo>
                  <a:pt x="2249697" y="1144158"/>
                  <a:pt x="2275023" y="1135715"/>
                  <a:pt x="2308789" y="1169489"/>
                </a:cubicBezTo>
                <a:cubicBezTo>
                  <a:pt x="2338336" y="1199045"/>
                  <a:pt x="2372102" y="1194822"/>
                  <a:pt x="2397426" y="1156823"/>
                </a:cubicBezTo>
                <a:cubicBezTo>
                  <a:pt x="2397426" y="1156823"/>
                  <a:pt x="2397426" y="1152603"/>
                  <a:pt x="2397426" y="1152603"/>
                </a:cubicBezTo>
                <a:cubicBezTo>
                  <a:pt x="2452298" y="1030164"/>
                  <a:pt x="2553598" y="945726"/>
                  <a:pt x="2646454" y="852840"/>
                </a:cubicBezTo>
                <a:cubicBezTo>
                  <a:pt x="2684441" y="814844"/>
                  <a:pt x="2701324" y="755737"/>
                  <a:pt x="2768860" y="755737"/>
                </a:cubicBezTo>
                <a:cubicBezTo>
                  <a:pt x="2781520" y="755737"/>
                  <a:pt x="2789963" y="734626"/>
                  <a:pt x="2794183" y="721960"/>
                </a:cubicBezTo>
                <a:cubicBezTo>
                  <a:pt x="2806846" y="658631"/>
                  <a:pt x="2840613" y="607966"/>
                  <a:pt x="2887042" y="574190"/>
                </a:cubicBezTo>
                <a:cubicBezTo>
                  <a:pt x="2937692" y="540414"/>
                  <a:pt x="2984119" y="477084"/>
                  <a:pt x="3060095" y="527749"/>
                </a:cubicBezTo>
                <a:cubicBezTo>
                  <a:pt x="3089641" y="548859"/>
                  <a:pt x="3110745" y="561525"/>
                  <a:pt x="3110745" y="599521"/>
                </a:cubicBezTo>
                <a:cubicBezTo>
                  <a:pt x="3110745" y="679739"/>
                  <a:pt x="3089641" y="759957"/>
                  <a:pt x="3064315" y="835952"/>
                </a:cubicBezTo>
                <a:cubicBezTo>
                  <a:pt x="3060095" y="848620"/>
                  <a:pt x="3043212" y="861285"/>
                  <a:pt x="3060095" y="873951"/>
                </a:cubicBezTo>
                <a:cubicBezTo>
                  <a:pt x="3076978" y="886616"/>
                  <a:pt x="3093862" y="878173"/>
                  <a:pt x="3106525" y="865508"/>
                </a:cubicBezTo>
                <a:cubicBezTo>
                  <a:pt x="3136071" y="831732"/>
                  <a:pt x="3165615" y="797956"/>
                  <a:pt x="3190941" y="755737"/>
                </a:cubicBezTo>
                <a:cubicBezTo>
                  <a:pt x="3275357" y="603744"/>
                  <a:pt x="3410423" y="485530"/>
                  <a:pt x="3515943" y="350425"/>
                </a:cubicBezTo>
                <a:cubicBezTo>
                  <a:pt x="3532826" y="329314"/>
                  <a:pt x="3562372" y="312429"/>
                  <a:pt x="3583476" y="295538"/>
                </a:cubicBezTo>
                <a:cubicBezTo>
                  <a:pt x="3600359" y="282873"/>
                  <a:pt x="3617245" y="270207"/>
                  <a:pt x="3629905" y="295538"/>
                </a:cubicBezTo>
                <a:cubicBezTo>
                  <a:pt x="3638348" y="308206"/>
                  <a:pt x="3651011" y="299761"/>
                  <a:pt x="3659452" y="295538"/>
                </a:cubicBezTo>
                <a:cubicBezTo>
                  <a:pt x="3710101" y="265984"/>
                  <a:pt x="3735427" y="278652"/>
                  <a:pt x="3748088" y="333537"/>
                </a:cubicBezTo>
                <a:cubicBezTo>
                  <a:pt x="3748088" y="337759"/>
                  <a:pt x="3752311" y="346202"/>
                  <a:pt x="3756531" y="346202"/>
                </a:cubicBezTo>
                <a:cubicBezTo>
                  <a:pt x="3832504" y="379978"/>
                  <a:pt x="3790297" y="434865"/>
                  <a:pt x="3781854" y="485530"/>
                </a:cubicBezTo>
                <a:cubicBezTo>
                  <a:pt x="3777634" y="493972"/>
                  <a:pt x="3773414" y="502415"/>
                  <a:pt x="3769194" y="510861"/>
                </a:cubicBezTo>
                <a:cubicBezTo>
                  <a:pt x="3743868" y="578413"/>
                  <a:pt x="3760751" y="603744"/>
                  <a:pt x="3828284" y="603744"/>
                </a:cubicBezTo>
                <a:cubicBezTo>
                  <a:pt x="3832504" y="603744"/>
                  <a:pt x="3836727" y="603744"/>
                  <a:pt x="3836727" y="599521"/>
                </a:cubicBezTo>
                <a:cubicBezTo>
                  <a:pt x="3853610" y="544637"/>
                  <a:pt x="3933806" y="553079"/>
                  <a:pt x="3946467" y="489750"/>
                </a:cubicBezTo>
                <a:cubicBezTo>
                  <a:pt x="3954910" y="447531"/>
                  <a:pt x="3980233" y="422200"/>
                  <a:pt x="4026663" y="413755"/>
                </a:cubicBezTo>
                <a:cubicBezTo>
                  <a:pt x="3976013" y="384201"/>
                  <a:pt x="3967573" y="350425"/>
                  <a:pt x="3988676" y="291318"/>
                </a:cubicBezTo>
                <a:cubicBezTo>
                  <a:pt x="3992896" y="282873"/>
                  <a:pt x="3997116" y="270207"/>
                  <a:pt x="4009779" y="274430"/>
                </a:cubicBezTo>
                <a:cubicBezTo>
                  <a:pt x="4022443" y="278652"/>
                  <a:pt x="4018222" y="291318"/>
                  <a:pt x="4014000" y="299761"/>
                </a:cubicBezTo>
                <a:cubicBezTo>
                  <a:pt x="4009779" y="312429"/>
                  <a:pt x="4005559" y="325094"/>
                  <a:pt x="4014000" y="341982"/>
                </a:cubicBezTo>
                <a:cubicBezTo>
                  <a:pt x="4035106" y="341982"/>
                  <a:pt x="4039326" y="325094"/>
                  <a:pt x="4039326" y="312429"/>
                </a:cubicBezTo>
                <a:cubicBezTo>
                  <a:pt x="4039326" y="265984"/>
                  <a:pt x="4056209" y="219543"/>
                  <a:pt x="4064649" y="173101"/>
                </a:cubicBezTo>
                <a:cubicBezTo>
                  <a:pt x="4077312" y="118217"/>
                  <a:pt x="4102639" y="80218"/>
                  <a:pt x="4161729" y="71775"/>
                </a:cubicBezTo>
                <a:cubicBezTo>
                  <a:pt x="4174392" y="67552"/>
                  <a:pt x="4187055" y="67552"/>
                  <a:pt x="4191275" y="50664"/>
                </a:cubicBezTo>
                <a:cubicBezTo>
                  <a:pt x="4203938" y="12666"/>
                  <a:pt x="4237705" y="4223"/>
                  <a:pt x="4271471" y="0"/>
                </a:cubicBez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385589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ACAE84-9797-D356-7F5E-B371FA25B264}"/>
              </a:ext>
            </a:extLst>
          </p:cNvPr>
          <p:cNvSpPr>
            <a:spLocks noGrp="1"/>
          </p:cNvSpPr>
          <p:nvPr>
            <p:ph type="pic" sz="quarter" idx="16" hasCustomPrompt="1"/>
          </p:nvPr>
        </p:nvSpPr>
        <p:spPr>
          <a:xfrm>
            <a:off x="6332674" y="1257300"/>
            <a:ext cx="5125790" cy="5600700"/>
          </a:xfrm>
          <a:custGeom>
            <a:avLst/>
            <a:gdLst>
              <a:gd name="connsiteX0" fmla="*/ 0 w 5125790"/>
              <a:gd name="connsiteY0" fmla="*/ 0 h 5600700"/>
              <a:gd name="connsiteX1" fmla="*/ 5125790 w 5125790"/>
              <a:gd name="connsiteY1" fmla="*/ 0 h 5600700"/>
              <a:gd name="connsiteX2" fmla="*/ 5125790 w 5125790"/>
              <a:gd name="connsiteY2" fmla="*/ 5600700 h 5600700"/>
              <a:gd name="connsiteX3" fmla="*/ 0 w 5125790"/>
              <a:gd name="connsiteY3" fmla="*/ 5600700 h 5600700"/>
            </a:gdLst>
            <a:ahLst/>
            <a:cxnLst>
              <a:cxn ang="0">
                <a:pos x="connsiteX0" y="connsiteY0"/>
              </a:cxn>
              <a:cxn ang="0">
                <a:pos x="connsiteX1" y="connsiteY1"/>
              </a:cxn>
              <a:cxn ang="0">
                <a:pos x="connsiteX2" y="connsiteY2"/>
              </a:cxn>
              <a:cxn ang="0">
                <a:pos x="connsiteX3" y="connsiteY3"/>
              </a:cxn>
            </a:cxnLst>
            <a:rect l="l" t="t" r="r" b="b"/>
            <a:pathLst>
              <a:path w="5125790" h="5600700">
                <a:moveTo>
                  <a:pt x="0" y="0"/>
                </a:moveTo>
                <a:lnTo>
                  <a:pt x="5125790" y="0"/>
                </a:lnTo>
                <a:lnTo>
                  <a:pt x="5125790" y="5600700"/>
                </a:lnTo>
                <a:lnTo>
                  <a:pt x="0" y="56007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403679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9_Images &amp; Contents Layou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6163A38-FF1F-4D4D-BD61-25510A4F4A10}"/>
              </a:ext>
            </a:extLst>
          </p:cNvPr>
          <p:cNvSpPr/>
          <p:nvPr userDrawn="1"/>
        </p:nvSpPr>
        <p:spPr>
          <a:xfrm>
            <a:off x="152400" y="-1"/>
            <a:ext cx="6562726" cy="6858001"/>
          </a:xfrm>
          <a:custGeom>
            <a:avLst/>
            <a:gdLst>
              <a:gd name="connsiteX0" fmla="*/ 0 w 6543676"/>
              <a:gd name="connsiteY0" fmla="*/ 0 h 6858001"/>
              <a:gd name="connsiteX1" fmla="*/ 4981576 w 6543676"/>
              <a:gd name="connsiteY1" fmla="*/ 0 h 6858001"/>
              <a:gd name="connsiteX2" fmla="*/ 6543676 w 6543676"/>
              <a:gd name="connsiteY2" fmla="*/ 1638300 h 6858001"/>
              <a:gd name="connsiteX3" fmla="*/ 5140390 w 6543676"/>
              <a:gd name="connsiteY3" fmla="*/ 6545233 h 6858001"/>
              <a:gd name="connsiteX4" fmla="*/ 5134165 w 6543676"/>
              <a:gd name="connsiteY4" fmla="*/ 6858001 h 6858001"/>
              <a:gd name="connsiteX5" fmla="*/ 552 w 6543676"/>
              <a:gd name="connsiteY5" fmla="*/ 6858001 h 6858001"/>
              <a:gd name="connsiteX6" fmla="*/ 0 w 6543676"/>
              <a:gd name="connsiteY6" fmla="*/ 6858000 h 6858001"/>
              <a:gd name="connsiteX0" fmla="*/ 0 w 6562726"/>
              <a:gd name="connsiteY0" fmla="*/ 0 h 6858001"/>
              <a:gd name="connsiteX1" fmla="*/ 4981576 w 6562726"/>
              <a:gd name="connsiteY1" fmla="*/ 0 h 6858001"/>
              <a:gd name="connsiteX2" fmla="*/ 6562726 w 6562726"/>
              <a:gd name="connsiteY2" fmla="*/ 1638300 h 6858001"/>
              <a:gd name="connsiteX3" fmla="*/ 5140390 w 6562726"/>
              <a:gd name="connsiteY3" fmla="*/ 6545233 h 6858001"/>
              <a:gd name="connsiteX4" fmla="*/ 5134165 w 6562726"/>
              <a:gd name="connsiteY4" fmla="*/ 6858001 h 6858001"/>
              <a:gd name="connsiteX5" fmla="*/ 552 w 6562726"/>
              <a:gd name="connsiteY5" fmla="*/ 6858001 h 6858001"/>
              <a:gd name="connsiteX6" fmla="*/ 0 w 6562726"/>
              <a:gd name="connsiteY6" fmla="*/ 6858000 h 6858001"/>
              <a:gd name="connsiteX7" fmla="*/ 0 w 6562726"/>
              <a:gd name="connsiteY7" fmla="*/ 0 h 6858001"/>
              <a:gd name="connsiteX0" fmla="*/ 0 w 6562726"/>
              <a:gd name="connsiteY0" fmla="*/ 0 h 6858001"/>
              <a:gd name="connsiteX1" fmla="*/ 4981576 w 6562726"/>
              <a:gd name="connsiteY1" fmla="*/ 0 h 6858001"/>
              <a:gd name="connsiteX2" fmla="*/ 6562726 w 6562726"/>
              <a:gd name="connsiteY2" fmla="*/ 1638300 h 6858001"/>
              <a:gd name="connsiteX3" fmla="*/ 5140390 w 6562726"/>
              <a:gd name="connsiteY3" fmla="*/ 6545233 h 6858001"/>
              <a:gd name="connsiteX4" fmla="*/ 5134165 w 6562726"/>
              <a:gd name="connsiteY4" fmla="*/ 6858001 h 6858001"/>
              <a:gd name="connsiteX5" fmla="*/ 552 w 6562726"/>
              <a:gd name="connsiteY5" fmla="*/ 6858001 h 6858001"/>
              <a:gd name="connsiteX6" fmla="*/ 0 w 6562726"/>
              <a:gd name="connsiteY6" fmla="*/ 6858000 h 6858001"/>
              <a:gd name="connsiteX7" fmla="*/ 0 w 6562726"/>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2726" h="6858001">
                <a:moveTo>
                  <a:pt x="0" y="0"/>
                </a:moveTo>
                <a:lnTo>
                  <a:pt x="4981576" y="0"/>
                </a:lnTo>
                <a:cubicBezTo>
                  <a:pt x="5006977" y="371475"/>
                  <a:pt x="5765801" y="1114425"/>
                  <a:pt x="6562726" y="1638300"/>
                </a:cubicBezTo>
                <a:cubicBezTo>
                  <a:pt x="5759055" y="2900363"/>
                  <a:pt x="5204223" y="4907496"/>
                  <a:pt x="5140390" y="6545233"/>
                </a:cubicBezTo>
                <a:lnTo>
                  <a:pt x="5134165" y="6858001"/>
                </a:lnTo>
                <a:lnTo>
                  <a:pt x="552" y="6858001"/>
                </a:lnTo>
                <a:lnTo>
                  <a:pt x="0" y="68580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자유형: 도형 4">
            <a:extLst>
              <a:ext uri="{FF2B5EF4-FFF2-40B4-BE49-F238E27FC236}">
                <a16:creationId xmlns:a16="http://schemas.microsoft.com/office/drawing/2014/main" id="{35A586F4-88B7-45EE-9708-47716F743070}"/>
              </a:ext>
            </a:extLst>
          </p:cNvPr>
          <p:cNvSpPr/>
          <p:nvPr userDrawn="1"/>
        </p:nvSpPr>
        <p:spPr>
          <a:xfrm flipV="1">
            <a:off x="152400" y="-1"/>
            <a:ext cx="6238876" cy="6848475"/>
          </a:xfrm>
          <a:custGeom>
            <a:avLst/>
            <a:gdLst>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5" fmla="*/ 0 w 6238876"/>
              <a:gd name="connsiteY5" fmla="*/ 0 h 6858000"/>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5" fmla="*/ 0 w 623887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8876" h="6858000">
                <a:moveTo>
                  <a:pt x="0" y="0"/>
                </a:moveTo>
                <a:lnTo>
                  <a:pt x="4819651" y="0"/>
                </a:lnTo>
                <a:cubicBezTo>
                  <a:pt x="4819651" y="1689100"/>
                  <a:pt x="5153027" y="4273550"/>
                  <a:pt x="6238876" y="5229225"/>
                </a:cubicBezTo>
                <a:cubicBezTo>
                  <a:pt x="5286376" y="5778500"/>
                  <a:pt x="4883152" y="6283325"/>
                  <a:pt x="4819651" y="6858000"/>
                </a:cubicBezTo>
                <a:lnTo>
                  <a:pt x="0" y="68580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a:extLst>
              <a:ext uri="{FF2B5EF4-FFF2-40B4-BE49-F238E27FC236}">
                <a16:creationId xmlns:a16="http://schemas.microsoft.com/office/drawing/2014/main" id="{E34B3B3A-542A-46E1-A720-8928C9B91FC2}"/>
              </a:ext>
            </a:extLst>
          </p:cNvPr>
          <p:cNvCxnSpPr>
            <a:cxnSpLocks/>
          </p:cNvCxnSpPr>
          <p:nvPr userDrawn="1"/>
        </p:nvCxnSpPr>
        <p:spPr>
          <a:xfrm>
            <a:off x="6238876" y="1638302"/>
            <a:ext cx="595312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그림 개체 틀 15">
            <a:extLst>
              <a:ext uri="{FF2B5EF4-FFF2-40B4-BE49-F238E27FC236}">
                <a16:creationId xmlns:a16="http://schemas.microsoft.com/office/drawing/2014/main" id="{F31766EE-B13B-4F0C-AAE1-FB140846B864}"/>
              </a:ext>
            </a:extLst>
          </p:cNvPr>
          <p:cNvSpPr>
            <a:spLocks noGrp="1"/>
          </p:cNvSpPr>
          <p:nvPr>
            <p:ph type="pic" sz="quarter" idx="10" hasCustomPrompt="1"/>
          </p:nvPr>
        </p:nvSpPr>
        <p:spPr>
          <a:xfrm>
            <a:off x="0" y="0"/>
            <a:ext cx="6543676" cy="6867525"/>
          </a:xfrm>
          <a:custGeom>
            <a:avLst/>
            <a:gdLst>
              <a:gd name="connsiteX0" fmla="*/ 0 w 6238876"/>
              <a:gd name="connsiteY0" fmla="*/ 0 h 6858000"/>
              <a:gd name="connsiteX1" fmla="*/ 4819651 w 6238876"/>
              <a:gd name="connsiteY1" fmla="*/ 0 h 6858000"/>
              <a:gd name="connsiteX2" fmla="*/ 6238876 w 6238876"/>
              <a:gd name="connsiteY2" fmla="*/ 1628775 h 6858000"/>
              <a:gd name="connsiteX3" fmla="*/ 4819651 w 6238876"/>
              <a:gd name="connsiteY3" fmla="*/ 6858000 h 6858000"/>
              <a:gd name="connsiteX4" fmla="*/ 0 w 6238876"/>
              <a:gd name="connsiteY4" fmla="*/ 685800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58000"/>
              <a:gd name="connsiteX1" fmla="*/ 4819651 w 6543676"/>
              <a:gd name="connsiteY1" fmla="*/ 0 h 6858000"/>
              <a:gd name="connsiteX2" fmla="*/ 6543676 w 6543676"/>
              <a:gd name="connsiteY2" fmla="*/ 1638300 h 6858000"/>
              <a:gd name="connsiteX3" fmla="*/ 4819651 w 6543676"/>
              <a:gd name="connsiteY3" fmla="*/ 6858000 h 6858000"/>
              <a:gd name="connsiteX4" fmla="*/ 0 w 6543676"/>
              <a:gd name="connsiteY4" fmla="*/ 6858000 h 6858000"/>
              <a:gd name="connsiteX5" fmla="*/ 0 w 6543676"/>
              <a:gd name="connsiteY5" fmla="*/ 0 h 6858000"/>
              <a:gd name="connsiteX0" fmla="*/ 0 w 6543676"/>
              <a:gd name="connsiteY0" fmla="*/ 0 h 6867525"/>
              <a:gd name="connsiteX1" fmla="*/ 4819651 w 6543676"/>
              <a:gd name="connsiteY1" fmla="*/ 0 h 6867525"/>
              <a:gd name="connsiteX2" fmla="*/ 6543676 w 6543676"/>
              <a:gd name="connsiteY2" fmla="*/ 1638300 h 6867525"/>
              <a:gd name="connsiteX3" fmla="*/ 5219701 w 6543676"/>
              <a:gd name="connsiteY3" fmla="*/ 6867525 h 6867525"/>
              <a:gd name="connsiteX4" fmla="*/ 0 w 6543676"/>
              <a:gd name="connsiteY4" fmla="*/ 6858000 h 6867525"/>
              <a:gd name="connsiteX5" fmla="*/ 0 w 6543676"/>
              <a:gd name="connsiteY5" fmla="*/ 0 h 6867525"/>
              <a:gd name="connsiteX0" fmla="*/ 0 w 6543676"/>
              <a:gd name="connsiteY0" fmla="*/ 0 h 6867525"/>
              <a:gd name="connsiteX1" fmla="*/ 4981576 w 6543676"/>
              <a:gd name="connsiteY1" fmla="*/ 19050 h 6867525"/>
              <a:gd name="connsiteX2" fmla="*/ 6543676 w 6543676"/>
              <a:gd name="connsiteY2" fmla="*/ 1638300 h 6867525"/>
              <a:gd name="connsiteX3" fmla="*/ 5219701 w 6543676"/>
              <a:gd name="connsiteY3" fmla="*/ 6867525 h 6867525"/>
              <a:gd name="connsiteX4" fmla="*/ 0 w 6543676"/>
              <a:gd name="connsiteY4" fmla="*/ 6858000 h 6867525"/>
              <a:gd name="connsiteX5" fmla="*/ 0 w 6543676"/>
              <a:gd name="connsiteY5" fmla="*/ 0 h 6867525"/>
              <a:gd name="connsiteX0" fmla="*/ 0 w 6543676"/>
              <a:gd name="connsiteY0" fmla="*/ 0 h 6867525"/>
              <a:gd name="connsiteX1" fmla="*/ 4981576 w 6543676"/>
              <a:gd name="connsiteY1" fmla="*/ 0 h 6867525"/>
              <a:gd name="connsiteX2" fmla="*/ 6543676 w 6543676"/>
              <a:gd name="connsiteY2" fmla="*/ 1638300 h 6867525"/>
              <a:gd name="connsiteX3" fmla="*/ 5219701 w 6543676"/>
              <a:gd name="connsiteY3" fmla="*/ 6867525 h 6867525"/>
              <a:gd name="connsiteX4" fmla="*/ 0 w 6543676"/>
              <a:gd name="connsiteY4" fmla="*/ 6858000 h 6867525"/>
              <a:gd name="connsiteX5" fmla="*/ 0 w 6543676"/>
              <a:gd name="connsiteY5" fmla="*/ 0 h 6867525"/>
              <a:gd name="connsiteX0" fmla="*/ 0 w 6543676"/>
              <a:gd name="connsiteY0" fmla="*/ 0 h 6867525"/>
              <a:gd name="connsiteX1" fmla="*/ 4981576 w 6543676"/>
              <a:gd name="connsiteY1" fmla="*/ 0 h 6867525"/>
              <a:gd name="connsiteX2" fmla="*/ 6543676 w 6543676"/>
              <a:gd name="connsiteY2" fmla="*/ 1638300 h 6867525"/>
              <a:gd name="connsiteX3" fmla="*/ 5133976 w 6543676"/>
              <a:gd name="connsiteY3" fmla="*/ 6867525 h 6867525"/>
              <a:gd name="connsiteX4" fmla="*/ 0 w 6543676"/>
              <a:gd name="connsiteY4" fmla="*/ 6858000 h 6867525"/>
              <a:gd name="connsiteX5" fmla="*/ 0 w 6543676"/>
              <a:gd name="connsiteY5"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3676" h="6867525">
                <a:moveTo>
                  <a:pt x="0" y="0"/>
                </a:moveTo>
                <a:lnTo>
                  <a:pt x="4981576" y="0"/>
                </a:lnTo>
                <a:cubicBezTo>
                  <a:pt x="5006977" y="371475"/>
                  <a:pt x="5699126" y="1152525"/>
                  <a:pt x="6543676" y="1638300"/>
                </a:cubicBezTo>
                <a:cubicBezTo>
                  <a:pt x="5686427" y="2984500"/>
                  <a:pt x="5133976" y="5178425"/>
                  <a:pt x="5133976" y="6867525"/>
                </a:cubicBezTo>
                <a:lnTo>
                  <a:pt x="0" y="6858000"/>
                </a:lnTo>
                <a:lnTo>
                  <a:pt x="0" y="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68295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_캡션 있는 콘텐츠">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A57F89BA-4424-4190-B93E-48930D457F23}"/>
              </a:ext>
            </a:extLst>
          </p:cNvPr>
          <p:cNvSpPr>
            <a:spLocks noGrp="1"/>
          </p:cNvSpPr>
          <p:nvPr>
            <p:ph type="pic" idx="16" hasCustomPrompt="1"/>
          </p:nvPr>
        </p:nvSpPr>
        <p:spPr>
          <a:xfrm>
            <a:off x="4804231" y="1031577"/>
            <a:ext cx="6521207" cy="5391435"/>
          </a:xfrm>
          <a:custGeom>
            <a:avLst/>
            <a:gdLst>
              <a:gd name="connsiteX0" fmla="*/ 1923143 w 5498207"/>
              <a:gd name="connsiteY0" fmla="*/ 0 h 4545665"/>
              <a:gd name="connsiteX1" fmla="*/ 3371680 w 5498207"/>
              <a:gd name="connsiteY1" fmla="*/ 1448537 h 4545665"/>
              <a:gd name="connsiteX2" fmla="*/ 3393443 w 5498207"/>
              <a:gd name="connsiteY2" fmla="*/ 1454481 h 4545665"/>
              <a:gd name="connsiteX3" fmla="*/ 3442007 w 5498207"/>
              <a:gd name="connsiteY3" fmla="*/ 1444874 h 4545665"/>
              <a:gd name="connsiteX4" fmla="*/ 3468347 w 5498207"/>
              <a:gd name="connsiteY4" fmla="*/ 1420720 h 4545665"/>
              <a:gd name="connsiteX5" fmla="*/ 3474932 w 5498207"/>
              <a:gd name="connsiteY5" fmla="*/ 1376805 h 4545665"/>
              <a:gd name="connsiteX6" fmla="*/ 3474932 w 5498207"/>
              <a:gd name="connsiteY6" fmla="*/ 1348259 h 4545665"/>
              <a:gd name="connsiteX7" fmla="*/ 3516637 w 5498207"/>
              <a:gd name="connsiteY7" fmla="*/ 1332889 h 4545665"/>
              <a:gd name="connsiteX8" fmla="*/ 3549562 w 5498207"/>
              <a:gd name="connsiteY8" fmla="*/ 1365826 h 4545665"/>
              <a:gd name="connsiteX9" fmla="*/ 3569317 w 5498207"/>
              <a:gd name="connsiteY9" fmla="*/ 1383392 h 4545665"/>
              <a:gd name="connsiteX10" fmla="*/ 3591267 w 5498207"/>
              <a:gd name="connsiteY10" fmla="*/ 1368021 h 4545665"/>
              <a:gd name="connsiteX11" fmla="*/ 3608827 w 5498207"/>
              <a:gd name="connsiteY11" fmla="*/ 1310931 h 4545665"/>
              <a:gd name="connsiteX12" fmla="*/ 3621997 w 5498207"/>
              <a:gd name="connsiteY12" fmla="*/ 1293365 h 4545665"/>
              <a:gd name="connsiteX13" fmla="*/ 3643947 w 5498207"/>
              <a:gd name="connsiteY13" fmla="*/ 1295560 h 4545665"/>
              <a:gd name="connsiteX14" fmla="*/ 3668092 w 5498207"/>
              <a:gd name="connsiteY14" fmla="*/ 1317518 h 4545665"/>
              <a:gd name="connsiteX15" fmla="*/ 3703212 w 5498207"/>
              <a:gd name="connsiteY15" fmla="*/ 1348259 h 4545665"/>
              <a:gd name="connsiteX16" fmla="*/ 3758087 w 5498207"/>
              <a:gd name="connsiteY16" fmla="*/ 1315323 h 4545665"/>
              <a:gd name="connsiteX17" fmla="*/ 3793207 w 5498207"/>
              <a:gd name="connsiteY17" fmla="*/ 1256036 h 4545665"/>
              <a:gd name="connsiteX18" fmla="*/ 3819547 w 5498207"/>
              <a:gd name="connsiteY18" fmla="*/ 1247253 h 4545665"/>
              <a:gd name="connsiteX19" fmla="*/ 3843692 w 5498207"/>
              <a:gd name="connsiteY19" fmla="*/ 1321910 h 4545665"/>
              <a:gd name="connsiteX20" fmla="*/ 3839302 w 5498207"/>
              <a:gd name="connsiteY20" fmla="*/ 1328497 h 4545665"/>
              <a:gd name="connsiteX21" fmla="*/ 3883202 w 5498207"/>
              <a:gd name="connsiteY21" fmla="*/ 1341672 h 4545665"/>
              <a:gd name="connsiteX22" fmla="*/ 3920517 w 5498207"/>
              <a:gd name="connsiteY22" fmla="*/ 1324106 h 4545665"/>
              <a:gd name="connsiteX23" fmla="*/ 3927102 w 5498207"/>
              <a:gd name="connsiteY23" fmla="*/ 1317518 h 4545665"/>
              <a:gd name="connsiteX24" fmla="*/ 3999536 w 5498207"/>
              <a:gd name="connsiteY24" fmla="*/ 1313127 h 4545665"/>
              <a:gd name="connsiteX25" fmla="*/ 4041242 w 5498207"/>
              <a:gd name="connsiteY25" fmla="*/ 1308735 h 4545665"/>
              <a:gd name="connsiteX26" fmla="*/ 4065386 w 5498207"/>
              <a:gd name="connsiteY26" fmla="*/ 1251645 h 4545665"/>
              <a:gd name="connsiteX27" fmla="*/ 4102702 w 5498207"/>
              <a:gd name="connsiteY27" fmla="*/ 1135268 h 4545665"/>
              <a:gd name="connsiteX28" fmla="*/ 4135626 w 5498207"/>
              <a:gd name="connsiteY28" fmla="*/ 1084765 h 4545665"/>
              <a:gd name="connsiteX29" fmla="*/ 4192696 w 5498207"/>
              <a:gd name="connsiteY29" fmla="*/ 1071590 h 4545665"/>
              <a:gd name="connsiteX30" fmla="*/ 4170746 w 5498207"/>
              <a:gd name="connsiteY30" fmla="*/ 1146247 h 4545665"/>
              <a:gd name="connsiteX31" fmla="*/ 4148796 w 5498207"/>
              <a:gd name="connsiteY31" fmla="*/ 1234078 h 4545665"/>
              <a:gd name="connsiteX32" fmla="*/ 4124652 w 5498207"/>
              <a:gd name="connsiteY32" fmla="*/ 1319714 h 4545665"/>
              <a:gd name="connsiteX33" fmla="*/ 4179526 w 5498207"/>
              <a:gd name="connsiteY33" fmla="*/ 1383392 h 4545665"/>
              <a:gd name="connsiteX34" fmla="*/ 4192696 w 5498207"/>
              <a:gd name="connsiteY34" fmla="*/ 1374609 h 4545665"/>
              <a:gd name="connsiteX35" fmla="*/ 4199282 w 5498207"/>
              <a:gd name="connsiteY35" fmla="*/ 1359238 h 4545665"/>
              <a:gd name="connsiteX36" fmla="*/ 4243181 w 5498207"/>
              <a:gd name="connsiteY36" fmla="*/ 1341672 h 4545665"/>
              <a:gd name="connsiteX37" fmla="*/ 4267326 w 5498207"/>
              <a:gd name="connsiteY37" fmla="*/ 1376805 h 4545665"/>
              <a:gd name="connsiteX38" fmla="*/ 4267326 w 5498207"/>
              <a:gd name="connsiteY38" fmla="*/ 1394371 h 4545665"/>
              <a:gd name="connsiteX39" fmla="*/ 4333176 w 5498207"/>
              <a:gd name="connsiteY39" fmla="*/ 1480007 h 4545665"/>
              <a:gd name="connsiteX40" fmla="*/ 4363906 w 5498207"/>
              <a:gd name="connsiteY40" fmla="*/ 1477811 h 4545665"/>
              <a:gd name="connsiteX41" fmla="*/ 4456096 w 5498207"/>
              <a:gd name="connsiteY41" fmla="*/ 1455853 h 4545665"/>
              <a:gd name="connsiteX42" fmla="*/ 4475851 w 5498207"/>
              <a:gd name="connsiteY42" fmla="*/ 1464636 h 4545665"/>
              <a:gd name="connsiteX43" fmla="*/ 4499996 w 5498207"/>
              <a:gd name="connsiteY43" fmla="*/ 1495377 h 4545665"/>
              <a:gd name="connsiteX44" fmla="*/ 4526336 w 5498207"/>
              <a:gd name="connsiteY44" fmla="*/ 1499769 h 4545665"/>
              <a:gd name="connsiteX45" fmla="*/ 4535116 w 5498207"/>
              <a:gd name="connsiteY45" fmla="*/ 1490985 h 4545665"/>
              <a:gd name="connsiteX46" fmla="*/ 4554871 w 5498207"/>
              <a:gd name="connsiteY46" fmla="*/ 1490985 h 4545665"/>
              <a:gd name="connsiteX47" fmla="*/ 4550481 w 5498207"/>
              <a:gd name="connsiteY47" fmla="*/ 1510748 h 4545665"/>
              <a:gd name="connsiteX48" fmla="*/ 4504386 w 5498207"/>
              <a:gd name="connsiteY48" fmla="*/ 1565642 h 4545665"/>
              <a:gd name="connsiteX49" fmla="*/ 4510971 w 5498207"/>
              <a:gd name="connsiteY49" fmla="*/ 1585404 h 4545665"/>
              <a:gd name="connsiteX50" fmla="*/ 4543896 w 5498207"/>
              <a:gd name="connsiteY50" fmla="*/ 1581013 h 4545665"/>
              <a:gd name="connsiteX51" fmla="*/ 4579016 w 5498207"/>
              <a:gd name="connsiteY51" fmla="*/ 1585404 h 4545665"/>
              <a:gd name="connsiteX52" fmla="*/ 4592186 w 5498207"/>
              <a:gd name="connsiteY52" fmla="*/ 1635907 h 4545665"/>
              <a:gd name="connsiteX53" fmla="*/ 4576821 w 5498207"/>
              <a:gd name="connsiteY53" fmla="*/ 1642495 h 4545665"/>
              <a:gd name="connsiteX54" fmla="*/ 4583406 w 5498207"/>
              <a:gd name="connsiteY54" fmla="*/ 1677627 h 4545665"/>
              <a:gd name="connsiteX55" fmla="*/ 4658036 w 5498207"/>
              <a:gd name="connsiteY55" fmla="*/ 1769850 h 4545665"/>
              <a:gd name="connsiteX56" fmla="*/ 4723886 w 5498207"/>
              <a:gd name="connsiteY56" fmla="*/ 1785221 h 4545665"/>
              <a:gd name="connsiteX57" fmla="*/ 4772176 w 5498207"/>
              <a:gd name="connsiteY57" fmla="*/ 1804983 h 4545665"/>
              <a:gd name="connsiteX58" fmla="*/ 4763396 w 5498207"/>
              <a:gd name="connsiteY58" fmla="*/ 1835724 h 4545665"/>
              <a:gd name="connsiteX59" fmla="*/ 4723886 w 5498207"/>
              <a:gd name="connsiteY59" fmla="*/ 1914772 h 4545665"/>
              <a:gd name="connsiteX60" fmla="*/ 4765591 w 5498207"/>
              <a:gd name="connsiteY60" fmla="*/ 2026757 h 4545665"/>
              <a:gd name="connsiteX61" fmla="*/ 4785346 w 5498207"/>
              <a:gd name="connsiteY61" fmla="*/ 2031149 h 4545665"/>
              <a:gd name="connsiteX62" fmla="*/ 4840221 w 5498207"/>
              <a:gd name="connsiteY62" fmla="*/ 2026757 h 4545665"/>
              <a:gd name="connsiteX63" fmla="*/ 4873146 w 5498207"/>
              <a:gd name="connsiteY63" fmla="*/ 2088239 h 4545665"/>
              <a:gd name="connsiteX64" fmla="*/ 4835831 w 5498207"/>
              <a:gd name="connsiteY64" fmla="*/ 2156309 h 4545665"/>
              <a:gd name="connsiteX65" fmla="*/ 4816076 w 5498207"/>
              <a:gd name="connsiteY65" fmla="*/ 2158505 h 4545665"/>
              <a:gd name="connsiteX66" fmla="*/ 4798516 w 5498207"/>
              <a:gd name="connsiteY66" fmla="*/ 2167288 h 4545665"/>
              <a:gd name="connsiteX67" fmla="*/ 4780956 w 5498207"/>
              <a:gd name="connsiteY67" fmla="*/ 2193637 h 4545665"/>
              <a:gd name="connsiteX68" fmla="*/ 4787541 w 5498207"/>
              <a:gd name="connsiteY68" fmla="*/ 2224378 h 4545665"/>
              <a:gd name="connsiteX69" fmla="*/ 4833636 w 5498207"/>
              <a:gd name="connsiteY69" fmla="*/ 2323189 h 4545665"/>
              <a:gd name="connsiteX70" fmla="*/ 4855586 w 5498207"/>
              <a:gd name="connsiteY70" fmla="*/ 2331972 h 4545665"/>
              <a:gd name="connsiteX71" fmla="*/ 4873146 w 5498207"/>
              <a:gd name="connsiteY71" fmla="*/ 2345146 h 4545665"/>
              <a:gd name="connsiteX72" fmla="*/ 4807296 w 5498207"/>
              <a:gd name="connsiteY72" fmla="*/ 2384671 h 4545665"/>
              <a:gd name="connsiteX73" fmla="*/ 4776566 w 5498207"/>
              <a:gd name="connsiteY73" fmla="*/ 2424195 h 4545665"/>
              <a:gd name="connsiteX74" fmla="*/ 4776566 w 5498207"/>
              <a:gd name="connsiteY74" fmla="*/ 2428586 h 4545665"/>
              <a:gd name="connsiteX75" fmla="*/ 4816076 w 5498207"/>
              <a:gd name="connsiteY75" fmla="*/ 2472502 h 4545665"/>
              <a:gd name="connsiteX76" fmla="*/ 4864366 w 5498207"/>
              <a:gd name="connsiteY76" fmla="*/ 2516418 h 4545665"/>
              <a:gd name="connsiteX77" fmla="*/ 4864366 w 5498207"/>
              <a:gd name="connsiteY77" fmla="*/ 2538376 h 4545665"/>
              <a:gd name="connsiteX78" fmla="*/ 4846806 w 5498207"/>
              <a:gd name="connsiteY78" fmla="*/ 2542767 h 4545665"/>
              <a:gd name="connsiteX79" fmla="*/ 4778761 w 5498207"/>
              <a:gd name="connsiteY79" fmla="*/ 2560334 h 4545665"/>
              <a:gd name="connsiteX80" fmla="*/ 4767786 w 5498207"/>
              <a:gd name="connsiteY80" fmla="*/ 2571312 h 4545665"/>
              <a:gd name="connsiteX81" fmla="*/ 4726081 w 5498207"/>
              <a:gd name="connsiteY81" fmla="*/ 2637186 h 4545665"/>
              <a:gd name="connsiteX82" fmla="*/ 4706326 w 5498207"/>
              <a:gd name="connsiteY82" fmla="*/ 2663535 h 4545665"/>
              <a:gd name="connsiteX83" fmla="*/ 4699741 w 5498207"/>
              <a:gd name="connsiteY83" fmla="*/ 2700864 h 4545665"/>
              <a:gd name="connsiteX84" fmla="*/ 4748031 w 5498207"/>
              <a:gd name="connsiteY84" fmla="*/ 2744780 h 4545665"/>
              <a:gd name="connsiteX85" fmla="*/ 4813881 w 5498207"/>
              <a:gd name="connsiteY85" fmla="*/ 2766737 h 4545665"/>
              <a:gd name="connsiteX86" fmla="*/ 4875341 w 5498207"/>
              <a:gd name="connsiteY86" fmla="*/ 2757954 h 4545665"/>
              <a:gd name="connsiteX87" fmla="*/ 4903876 w 5498207"/>
              <a:gd name="connsiteY87" fmla="*/ 2740388 h 4545665"/>
              <a:gd name="connsiteX88" fmla="*/ 4952166 w 5498207"/>
              <a:gd name="connsiteY88" fmla="*/ 2689885 h 4545665"/>
              <a:gd name="connsiteX89" fmla="*/ 5033380 w 5498207"/>
              <a:gd name="connsiteY89" fmla="*/ 2604249 h 4545665"/>
              <a:gd name="connsiteX90" fmla="*/ 5138740 w 5498207"/>
              <a:gd name="connsiteY90" fmla="*/ 2562529 h 4545665"/>
              <a:gd name="connsiteX91" fmla="*/ 5224346 w 5498207"/>
              <a:gd name="connsiteY91" fmla="*/ 2514222 h 4545665"/>
              <a:gd name="connsiteX92" fmla="*/ 5230930 w 5498207"/>
              <a:gd name="connsiteY92" fmla="*/ 2507635 h 4545665"/>
              <a:gd name="connsiteX93" fmla="*/ 5318730 w 5498207"/>
              <a:gd name="connsiteY93" fmla="*/ 2470306 h 4545665"/>
              <a:gd name="connsiteX94" fmla="*/ 5428480 w 5498207"/>
              <a:gd name="connsiteY94" fmla="*/ 2448348 h 4545665"/>
              <a:gd name="connsiteX95" fmla="*/ 5489940 w 5498207"/>
              <a:gd name="connsiteY95" fmla="*/ 2479089 h 4545665"/>
              <a:gd name="connsiteX96" fmla="*/ 5496525 w 5498207"/>
              <a:gd name="connsiteY96" fmla="*/ 2490068 h 4545665"/>
              <a:gd name="connsiteX97" fmla="*/ 5485550 w 5498207"/>
              <a:gd name="connsiteY97" fmla="*/ 2566921 h 4545665"/>
              <a:gd name="connsiteX98" fmla="*/ 5435065 w 5498207"/>
              <a:gd name="connsiteY98" fmla="*/ 2613032 h 4545665"/>
              <a:gd name="connsiteX99" fmla="*/ 5388970 w 5498207"/>
              <a:gd name="connsiteY99" fmla="*/ 2617424 h 4545665"/>
              <a:gd name="connsiteX100" fmla="*/ 5329705 w 5498207"/>
              <a:gd name="connsiteY100" fmla="*/ 2615228 h 4545665"/>
              <a:gd name="connsiteX101" fmla="*/ 5316535 w 5498207"/>
              <a:gd name="connsiteY101" fmla="*/ 2624011 h 4545665"/>
              <a:gd name="connsiteX102" fmla="*/ 5263856 w 5498207"/>
              <a:gd name="connsiteY102" fmla="*/ 2650361 h 4545665"/>
              <a:gd name="connsiteX103" fmla="*/ 5215566 w 5498207"/>
              <a:gd name="connsiteY103" fmla="*/ 2670123 h 4545665"/>
              <a:gd name="connsiteX104" fmla="*/ 5105816 w 5498207"/>
              <a:gd name="connsiteY104" fmla="*/ 2700864 h 4545665"/>
              <a:gd name="connsiteX105" fmla="*/ 5000456 w 5498207"/>
              <a:gd name="connsiteY105" fmla="*/ 2744780 h 4545665"/>
              <a:gd name="connsiteX106" fmla="*/ 4934606 w 5498207"/>
              <a:gd name="connsiteY106" fmla="*/ 2795283 h 4545665"/>
              <a:gd name="connsiteX107" fmla="*/ 4903876 w 5498207"/>
              <a:gd name="connsiteY107" fmla="*/ 2815045 h 4545665"/>
              <a:gd name="connsiteX108" fmla="*/ 4778761 w 5498207"/>
              <a:gd name="connsiteY108" fmla="*/ 2887506 h 4545665"/>
              <a:gd name="connsiteX109" fmla="*/ 4710716 w 5498207"/>
              <a:gd name="connsiteY109" fmla="*/ 2911659 h 4545665"/>
              <a:gd name="connsiteX110" fmla="*/ 4684376 w 5498207"/>
              <a:gd name="connsiteY110" fmla="*/ 2902876 h 4545665"/>
              <a:gd name="connsiteX111" fmla="*/ 4660231 w 5498207"/>
              <a:gd name="connsiteY111" fmla="*/ 2900680 h 4545665"/>
              <a:gd name="connsiteX112" fmla="*/ 4644866 w 5498207"/>
              <a:gd name="connsiteY112" fmla="*/ 2922638 h 4545665"/>
              <a:gd name="connsiteX113" fmla="*/ 4658036 w 5498207"/>
              <a:gd name="connsiteY113" fmla="*/ 2940205 h 4545665"/>
              <a:gd name="connsiteX114" fmla="*/ 4675596 w 5498207"/>
              <a:gd name="connsiteY114" fmla="*/ 2946792 h 4545665"/>
              <a:gd name="connsiteX115" fmla="*/ 4706326 w 5498207"/>
              <a:gd name="connsiteY115" fmla="*/ 2968750 h 4545665"/>
              <a:gd name="connsiteX116" fmla="*/ 4745836 w 5498207"/>
              <a:gd name="connsiteY116" fmla="*/ 3008274 h 4545665"/>
              <a:gd name="connsiteX117" fmla="*/ 4914850 w 5498207"/>
              <a:gd name="connsiteY117" fmla="*/ 3069756 h 4545665"/>
              <a:gd name="connsiteX118" fmla="*/ 4952166 w 5498207"/>
              <a:gd name="connsiteY118" fmla="*/ 3082931 h 4545665"/>
              <a:gd name="connsiteX119" fmla="*/ 5002650 w 5498207"/>
              <a:gd name="connsiteY119" fmla="*/ 3076343 h 4545665"/>
              <a:gd name="connsiteX120" fmla="*/ 5031186 w 5498207"/>
              <a:gd name="connsiteY120" fmla="*/ 3071952 h 4545665"/>
              <a:gd name="connsiteX121" fmla="*/ 5061916 w 5498207"/>
              <a:gd name="connsiteY121" fmla="*/ 3080735 h 4545665"/>
              <a:gd name="connsiteX122" fmla="*/ 5075086 w 5498207"/>
              <a:gd name="connsiteY122" fmla="*/ 3096105 h 4545665"/>
              <a:gd name="connsiteX123" fmla="*/ 5018016 w 5498207"/>
              <a:gd name="connsiteY123" fmla="*/ 3212482 h 4545665"/>
              <a:gd name="connsiteX124" fmla="*/ 4956556 w 5498207"/>
              <a:gd name="connsiteY124" fmla="*/ 3212482 h 4545665"/>
              <a:gd name="connsiteX125" fmla="*/ 4906071 w 5498207"/>
              <a:gd name="connsiteY125" fmla="*/ 3177349 h 4545665"/>
              <a:gd name="connsiteX126" fmla="*/ 4851196 w 5498207"/>
              <a:gd name="connsiteY126" fmla="*/ 3166370 h 4545665"/>
              <a:gd name="connsiteX127" fmla="*/ 4794126 w 5498207"/>
              <a:gd name="connsiteY127" fmla="*/ 3137825 h 4545665"/>
              <a:gd name="connsiteX128" fmla="*/ 4761201 w 5498207"/>
              <a:gd name="connsiteY128" fmla="*/ 3085126 h 4545665"/>
              <a:gd name="connsiteX129" fmla="*/ 4708521 w 5498207"/>
              <a:gd name="connsiteY129" fmla="*/ 3060973 h 4545665"/>
              <a:gd name="connsiteX130" fmla="*/ 4693156 w 5498207"/>
              <a:gd name="connsiteY130" fmla="*/ 3058777 h 4545665"/>
              <a:gd name="connsiteX131" fmla="*/ 4620721 w 5498207"/>
              <a:gd name="connsiteY131" fmla="*/ 3065364 h 4545665"/>
              <a:gd name="connsiteX132" fmla="*/ 4565846 w 5498207"/>
              <a:gd name="connsiteY132" fmla="*/ 3065364 h 4545665"/>
              <a:gd name="connsiteX133" fmla="*/ 4524141 w 5498207"/>
              <a:gd name="connsiteY133" fmla="*/ 3039015 h 4545665"/>
              <a:gd name="connsiteX134" fmla="*/ 4502191 w 5498207"/>
              <a:gd name="connsiteY134" fmla="*/ 3034623 h 4545665"/>
              <a:gd name="connsiteX135" fmla="*/ 4486826 w 5498207"/>
              <a:gd name="connsiteY135" fmla="*/ 3023644 h 4545665"/>
              <a:gd name="connsiteX136" fmla="*/ 4447316 w 5498207"/>
              <a:gd name="connsiteY136" fmla="*/ 3017057 h 4545665"/>
              <a:gd name="connsiteX137" fmla="*/ 4407806 w 5498207"/>
              <a:gd name="connsiteY137" fmla="*/ 3076343 h 4545665"/>
              <a:gd name="connsiteX138" fmla="*/ 4372686 w 5498207"/>
              <a:gd name="connsiteY138" fmla="*/ 3087322 h 4545665"/>
              <a:gd name="connsiteX139" fmla="*/ 4366101 w 5498207"/>
              <a:gd name="connsiteY139" fmla="*/ 3085126 h 4545665"/>
              <a:gd name="connsiteX140" fmla="*/ 4335371 w 5498207"/>
              <a:gd name="connsiteY140" fmla="*/ 3065364 h 4545665"/>
              <a:gd name="connsiteX141" fmla="*/ 4302446 w 5498207"/>
              <a:gd name="connsiteY141" fmla="*/ 3085126 h 4545665"/>
              <a:gd name="connsiteX142" fmla="*/ 4273911 w 5498207"/>
              <a:gd name="connsiteY142" fmla="*/ 3113672 h 4545665"/>
              <a:gd name="connsiteX143" fmla="*/ 4210256 w 5498207"/>
              <a:gd name="connsiteY143" fmla="*/ 3140021 h 4545665"/>
              <a:gd name="connsiteX144" fmla="*/ 4194892 w 5498207"/>
              <a:gd name="connsiteY144" fmla="*/ 3137825 h 4545665"/>
              <a:gd name="connsiteX145" fmla="*/ 4089532 w 5498207"/>
              <a:gd name="connsiteY145" fmla="*/ 3201503 h 4545665"/>
              <a:gd name="connsiteX146" fmla="*/ 4023682 w 5498207"/>
              <a:gd name="connsiteY146" fmla="*/ 3247615 h 4545665"/>
              <a:gd name="connsiteX147" fmla="*/ 3938077 w 5498207"/>
              <a:gd name="connsiteY147" fmla="*/ 3289335 h 4545665"/>
              <a:gd name="connsiteX148" fmla="*/ 3924907 w 5498207"/>
              <a:gd name="connsiteY148" fmla="*/ 3302509 h 4545665"/>
              <a:gd name="connsiteX149" fmla="*/ 3907347 w 5498207"/>
              <a:gd name="connsiteY149" fmla="*/ 3357404 h 4545665"/>
              <a:gd name="connsiteX150" fmla="*/ 3900762 w 5498207"/>
              <a:gd name="connsiteY150" fmla="*/ 3368383 h 4545665"/>
              <a:gd name="connsiteX151" fmla="*/ 3821742 w 5498207"/>
              <a:gd name="connsiteY151" fmla="*/ 3447431 h 4545665"/>
              <a:gd name="connsiteX152" fmla="*/ 3810767 w 5498207"/>
              <a:gd name="connsiteY152" fmla="*/ 3456214 h 4545665"/>
              <a:gd name="connsiteX153" fmla="*/ 3703212 w 5498207"/>
              <a:gd name="connsiteY153" fmla="*/ 3506717 h 4545665"/>
              <a:gd name="connsiteX154" fmla="*/ 3604437 w 5498207"/>
              <a:gd name="connsiteY154" fmla="*/ 3581374 h 4545665"/>
              <a:gd name="connsiteX155" fmla="*/ 3560537 w 5498207"/>
              <a:gd name="connsiteY155" fmla="*/ 3625290 h 4545665"/>
              <a:gd name="connsiteX156" fmla="*/ 3560537 w 5498207"/>
              <a:gd name="connsiteY156" fmla="*/ 3640660 h 4545665"/>
              <a:gd name="connsiteX157" fmla="*/ 3564927 w 5498207"/>
              <a:gd name="connsiteY157" fmla="*/ 3647248 h 4545665"/>
              <a:gd name="connsiteX158" fmla="*/ 3545172 w 5498207"/>
              <a:gd name="connsiteY158" fmla="*/ 3717513 h 4545665"/>
              <a:gd name="connsiteX159" fmla="*/ 3494687 w 5498207"/>
              <a:gd name="connsiteY159" fmla="*/ 3748254 h 4545665"/>
              <a:gd name="connsiteX160" fmla="*/ 3529807 w 5498207"/>
              <a:gd name="connsiteY160" fmla="*/ 3757037 h 4545665"/>
              <a:gd name="connsiteX161" fmla="*/ 3562732 w 5498207"/>
              <a:gd name="connsiteY161" fmla="*/ 3754841 h 4545665"/>
              <a:gd name="connsiteX162" fmla="*/ 3573707 w 5498207"/>
              <a:gd name="connsiteY162" fmla="*/ 3761429 h 4545665"/>
              <a:gd name="connsiteX163" fmla="*/ 3617607 w 5498207"/>
              <a:gd name="connsiteY163" fmla="*/ 3785582 h 4545665"/>
              <a:gd name="connsiteX164" fmla="*/ 3698822 w 5498207"/>
              <a:gd name="connsiteY164" fmla="*/ 3851456 h 4545665"/>
              <a:gd name="connsiteX165" fmla="*/ 3711992 w 5498207"/>
              <a:gd name="connsiteY165" fmla="*/ 3912938 h 4545665"/>
              <a:gd name="connsiteX166" fmla="*/ 3670287 w 5498207"/>
              <a:gd name="connsiteY166" fmla="*/ 3978811 h 4545665"/>
              <a:gd name="connsiteX167" fmla="*/ 3668092 w 5498207"/>
              <a:gd name="connsiteY167" fmla="*/ 3994182 h 4545665"/>
              <a:gd name="connsiteX168" fmla="*/ 3679067 w 5498207"/>
              <a:gd name="connsiteY168" fmla="*/ 4068839 h 4545665"/>
              <a:gd name="connsiteX169" fmla="*/ 3624192 w 5498207"/>
              <a:gd name="connsiteY169" fmla="*/ 4169845 h 4545665"/>
              <a:gd name="connsiteX170" fmla="*/ 3571512 w 5498207"/>
              <a:gd name="connsiteY170" fmla="*/ 4193999 h 4545665"/>
              <a:gd name="connsiteX171" fmla="*/ 3463957 w 5498207"/>
              <a:gd name="connsiteY171" fmla="*/ 4178628 h 4545665"/>
              <a:gd name="connsiteX172" fmla="*/ 3389327 w 5498207"/>
              <a:gd name="connsiteY172" fmla="*/ 4055664 h 4545665"/>
              <a:gd name="connsiteX173" fmla="*/ 3389327 w 5498207"/>
              <a:gd name="connsiteY173" fmla="*/ 4038098 h 4545665"/>
              <a:gd name="connsiteX174" fmla="*/ 3378352 w 5498207"/>
              <a:gd name="connsiteY174" fmla="*/ 4005161 h 4545665"/>
              <a:gd name="connsiteX175" fmla="*/ 3349817 w 5498207"/>
              <a:gd name="connsiteY175" fmla="*/ 4000769 h 4545665"/>
              <a:gd name="connsiteX176" fmla="*/ 3242262 w 5498207"/>
              <a:gd name="connsiteY176" fmla="*/ 3991986 h 4545665"/>
              <a:gd name="connsiteX177" fmla="*/ 3224702 w 5498207"/>
              <a:gd name="connsiteY177" fmla="*/ 3996378 h 4545665"/>
              <a:gd name="connsiteX178" fmla="*/ 3237872 w 5498207"/>
              <a:gd name="connsiteY178" fmla="*/ 4009552 h 4545665"/>
              <a:gd name="connsiteX179" fmla="*/ 3248848 w 5498207"/>
              <a:gd name="connsiteY179" fmla="*/ 4027119 h 4545665"/>
              <a:gd name="connsiteX180" fmla="*/ 3308112 w 5498207"/>
              <a:gd name="connsiteY180" fmla="*/ 4018336 h 4545665"/>
              <a:gd name="connsiteX181" fmla="*/ 3319087 w 5498207"/>
              <a:gd name="connsiteY181" fmla="*/ 4031510 h 4545665"/>
              <a:gd name="connsiteX182" fmla="*/ 3310307 w 5498207"/>
              <a:gd name="connsiteY182" fmla="*/ 4046881 h 4545665"/>
              <a:gd name="connsiteX183" fmla="*/ 3237872 w 5498207"/>
              <a:gd name="connsiteY183" fmla="*/ 4046881 h 4545665"/>
              <a:gd name="connsiteX184" fmla="*/ 3213728 w 5498207"/>
              <a:gd name="connsiteY184" fmla="*/ 4060056 h 4545665"/>
              <a:gd name="connsiteX185" fmla="*/ 3253238 w 5498207"/>
              <a:gd name="connsiteY185" fmla="*/ 4141300 h 4545665"/>
              <a:gd name="connsiteX186" fmla="*/ 3325672 w 5498207"/>
              <a:gd name="connsiteY186" fmla="*/ 4187411 h 4545665"/>
              <a:gd name="connsiteX187" fmla="*/ 3347622 w 5498207"/>
              <a:gd name="connsiteY187" fmla="*/ 4189607 h 4545665"/>
              <a:gd name="connsiteX188" fmla="*/ 3362987 w 5498207"/>
              <a:gd name="connsiteY188" fmla="*/ 4196194 h 4545665"/>
              <a:gd name="connsiteX189" fmla="*/ 3380547 w 5498207"/>
              <a:gd name="connsiteY189" fmla="*/ 4204977 h 4545665"/>
              <a:gd name="connsiteX190" fmla="*/ 3358597 w 5498207"/>
              <a:gd name="connsiteY190" fmla="*/ 4220348 h 4545665"/>
              <a:gd name="connsiteX191" fmla="*/ 3343232 w 5498207"/>
              <a:gd name="connsiteY191" fmla="*/ 4213761 h 4545665"/>
              <a:gd name="connsiteX192" fmla="*/ 3231288 w 5498207"/>
              <a:gd name="connsiteY192" fmla="*/ 4154474 h 4545665"/>
              <a:gd name="connsiteX193" fmla="*/ 3215922 w 5498207"/>
              <a:gd name="connsiteY193" fmla="*/ 4147887 h 4545665"/>
              <a:gd name="connsiteX194" fmla="*/ 3169828 w 5498207"/>
              <a:gd name="connsiteY194" fmla="*/ 4176432 h 4545665"/>
              <a:gd name="connsiteX195" fmla="*/ 3169828 w 5498207"/>
              <a:gd name="connsiteY195" fmla="*/ 4207173 h 4545665"/>
              <a:gd name="connsiteX196" fmla="*/ 3169828 w 5498207"/>
              <a:gd name="connsiteY196" fmla="*/ 4240110 h 4545665"/>
              <a:gd name="connsiteX197" fmla="*/ 3112758 w 5498207"/>
              <a:gd name="connsiteY197" fmla="*/ 4240110 h 4545665"/>
              <a:gd name="connsiteX198" fmla="*/ 3068858 w 5498207"/>
              <a:gd name="connsiteY198" fmla="*/ 4284026 h 4545665"/>
              <a:gd name="connsiteX199" fmla="*/ 3031543 w 5498207"/>
              <a:gd name="connsiteY199" fmla="*/ 4319158 h 4545665"/>
              <a:gd name="connsiteX200" fmla="*/ 2994228 w 5498207"/>
              <a:gd name="connsiteY200" fmla="*/ 4321354 h 4545665"/>
              <a:gd name="connsiteX201" fmla="*/ 2930573 w 5498207"/>
              <a:gd name="connsiteY201" fmla="*/ 4334529 h 4545665"/>
              <a:gd name="connsiteX202" fmla="*/ 2923988 w 5498207"/>
              <a:gd name="connsiteY202" fmla="*/ 4345508 h 4545665"/>
              <a:gd name="connsiteX203" fmla="*/ 2915208 w 5498207"/>
              <a:gd name="connsiteY203" fmla="*/ 4417969 h 4545665"/>
              <a:gd name="connsiteX204" fmla="*/ 2902038 w 5498207"/>
              <a:gd name="connsiteY204" fmla="*/ 4439927 h 4545665"/>
              <a:gd name="connsiteX205" fmla="*/ 2891063 w 5498207"/>
              <a:gd name="connsiteY205" fmla="*/ 4435535 h 4545665"/>
              <a:gd name="connsiteX206" fmla="*/ 2888868 w 5498207"/>
              <a:gd name="connsiteY206" fmla="*/ 4382836 h 4545665"/>
              <a:gd name="connsiteX207" fmla="*/ 2873503 w 5498207"/>
              <a:gd name="connsiteY207" fmla="*/ 4363074 h 4545665"/>
              <a:gd name="connsiteX208" fmla="*/ 2842773 w 5498207"/>
              <a:gd name="connsiteY208" fmla="*/ 4376249 h 4545665"/>
              <a:gd name="connsiteX209" fmla="*/ 2823018 w 5498207"/>
              <a:gd name="connsiteY209" fmla="*/ 4396011 h 4545665"/>
              <a:gd name="connsiteX210" fmla="*/ 2820823 w 5498207"/>
              <a:gd name="connsiteY210" fmla="*/ 4356487 h 4545665"/>
              <a:gd name="connsiteX211" fmla="*/ 2812043 w 5498207"/>
              <a:gd name="connsiteY211" fmla="*/ 4336725 h 4545665"/>
              <a:gd name="connsiteX212" fmla="*/ 2792288 w 5498207"/>
              <a:gd name="connsiteY212" fmla="*/ 4343312 h 4545665"/>
              <a:gd name="connsiteX213" fmla="*/ 2783508 w 5498207"/>
              <a:gd name="connsiteY213" fmla="*/ 4398207 h 4545665"/>
              <a:gd name="connsiteX214" fmla="*/ 2765948 w 5498207"/>
              <a:gd name="connsiteY214" fmla="*/ 4510192 h 4545665"/>
              <a:gd name="connsiteX215" fmla="*/ 2765948 w 5498207"/>
              <a:gd name="connsiteY215" fmla="*/ 4529954 h 4545665"/>
              <a:gd name="connsiteX216" fmla="*/ 2757168 w 5498207"/>
              <a:gd name="connsiteY216" fmla="*/ 4545324 h 4545665"/>
              <a:gd name="connsiteX217" fmla="*/ 2741803 w 5498207"/>
              <a:gd name="connsiteY217" fmla="*/ 4532150 h 4545665"/>
              <a:gd name="connsiteX218" fmla="*/ 2739608 w 5498207"/>
              <a:gd name="connsiteY218" fmla="*/ 4516779 h 4545665"/>
              <a:gd name="connsiteX219" fmla="*/ 2750583 w 5498207"/>
              <a:gd name="connsiteY219" fmla="*/ 4475059 h 4545665"/>
              <a:gd name="connsiteX220" fmla="*/ 2754973 w 5498207"/>
              <a:gd name="connsiteY220" fmla="*/ 4437731 h 4545665"/>
              <a:gd name="connsiteX221" fmla="*/ 2757168 w 5498207"/>
              <a:gd name="connsiteY221" fmla="*/ 4413577 h 4545665"/>
              <a:gd name="connsiteX222" fmla="*/ 2759363 w 5498207"/>
              <a:gd name="connsiteY222" fmla="*/ 4360878 h 4545665"/>
              <a:gd name="connsiteX223" fmla="*/ 2737413 w 5498207"/>
              <a:gd name="connsiteY223" fmla="*/ 4301592 h 4545665"/>
              <a:gd name="connsiteX224" fmla="*/ 2713268 w 5498207"/>
              <a:gd name="connsiteY224" fmla="*/ 4341116 h 4545665"/>
              <a:gd name="connsiteX225" fmla="*/ 2695708 w 5498207"/>
              <a:gd name="connsiteY225" fmla="*/ 4439927 h 4545665"/>
              <a:gd name="connsiteX226" fmla="*/ 2678148 w 5498207"/>
              <a:gd name="connsiteY226" fmla="*/ 4497017 h 4545665"/>
              <a:gd name="connsiteX227" fmla="*/ 2658393 w 5498207"/>
              <a:gd name="connsiteY227" fmla="*/ 4501409 h 4545665"/>
              <a:gd name="connsiteX228" fmla="*/ 2654003 w 5498207"/>
              <a:gd name="connsiteY228" fmla="*/ 4488234 h 4545665"/>
              <a:gd name="connsiteX229" fmla="*/ 2678148 w 5498207"/>
              <a:gd name="connsiteY229" fmla="*/ 4389424 h 4545665"/>
              <a:gd name="connsiteX230" fmla="*/ 2686928 w 5498207"/>
              <a:gd name="connsiteY230" fmla="*/ 4356487 h 4545665"/>
              <a:gd name="connsiteX231" fmla="*/ 2673758 w 5498207"/>
              <a:gd name="connsiteY231" fmla="*/ 4301592 h 4545665"/>
              <a:gd name="connsiteX232" fmla="*/ 2671563 w 5498207"/>
              <a:gd name="connsiteY232" fmla="*/ 4242306 h 4545665"/>
              <a:gd name="connsiteX233" fmla="*/ 2671563 w 5498207"/>
              <a:gd name="connsiteY233" fmla="*/ 4196194 h 4545665"/>
              <a:gd name="connsiteX234" fmla="*/ 2645223 w 5498207"/>
              <a:gd name="connsiteY234" fmla="*/ 4141300 h 4545665"/>
              <a:gd name="connsiteX235" fmla="*/ 2616688 w 5498207"/>
              <a:gd name="connsiteY235" fmla="*/ 4132516 h 4545665"/>
              <a:gd name="connsiteX236" fmla="*/ 2583763 w 5498207"/>
              <a:gd name="connsiteY236" fmla="*/ 4121538 h 4545665"/>
              <a:gd name="connsiteX237" fmla="*/ 2533278 w 5498207"/>
              <a:gd name="connsiteY237" fmla="*/ 4108363 h 4545665"/>
              <a:gd name="connsiteX238" fmla="*/ 2441088 w 5498207"/>
              <a:gd name="connsiteY238" fmla="*/ 4125929 h 4545665"/>
              <a:gd name="connsiteX239" fmla="*/ 2401578 w 5498207"/>
              <a:gd name="connsiteY239" fmla="*/ 4114950 h 4545665"/>
              <a:gd name="connsiteX240" fmla="*/ 2300609 w 5498207"/>
              <a:gd name="connsiteY240" fmla="*/ 4018336 h 4545665"/>
              <a:gd name="connsiteX241" fmla="*/ 2234759 w 5498207"/>
              <a:gd name="connsiteY241" fmla="*/ 3904155 h 4545665"/>
              <a:gd name="connsiteX242" fmla="*/ 2190859 w 5498207"/>
              <a:gd name="connsiteY242" fmla="*/ 3822911 h 4545665"/>
              <a:gd name="connsiteX243" fmla="*/ 2118424 w 5498207"/>
              <a:gd name="connsiteY243" fmla="*/ 3761429 h 4545665"/>
              <a:gd name="connsiteX244" fmla="*/ 2083304 w 5498207"/>
              <a:gd name="connsiteY244" fmla="*/ 3772408 h 4545665"/>
              <a:gd name="connsiteX245" fmla="*/ 2063549 w 5498207"/>
              <a:gd name="connsiteY245" fmla="*/ 3789974 h 4545665"/>
              <a:gd name="connsiteX246" fmla="*/ 2021844 w 5498207"/>
              <a:gd name="connsiteY246" fmla="*/ 3781191 h 4545665"/>
              <a:gd name="connsiteX247" fmla="*/ 2008717 w 5498207"/>
              <a:gd name="connsiteY247" fmla="*/ 3760713 h 4545665"/>
              <a:gd name="connsiteX248" fmla="*/ 1923143 w 5498207"/>
              <a:gd name="connsiteY248" fmla="*/ 3846286 h 4545665"/>
              <a:gd name="connsiteX249" fmla="*/ 1859631 w 5498207"/>
              <a:gd name="connsiteY249" fmla="*/ 3782774 h 4545665"/>
              <a:gd name="connsiteX250" fmla="*/ 1853652 w 5498207"/>
              <a:gd name="connsiteY250" fmla="*/ 3782563 h 4545665"/>
              <a:gd name="connsiteX251" fmla="*/ 1835269 w 5498207"/>
              <a:gd name="connsiteY251" fmla="*/ 3796561 h 4545665"/>
              <a:gd name="connsiteX252" fmla="*/ 1791369 w 5498207"/>
              <a:gd name="connsiteY252" fmla="*/ 3849260 h 4545665"/>
              <a:gd name="connsiteX253" fmla="*/ 1760639 w 5498207"/>
              <a:gd name="connsiteY253" fmla="*/ 3869022 h 4545665"/>
              <a:gd name="connsiteX254" fmla="*/ 1738689 w 5498207"/>
              <a:gd name="connsiteY254" fmla="*/ 3904155 h 4545665"/>
              <a:gd name="connsiteX255" fmla="*/ 1732104 w 5498207"/>
              <a:gd name="connsiteY255" fmla="*/ 3945875 h 4545665"/>
              <a:gd name="connsiteX256" fmla="*/ 1740884 w 5498207"/>
              <a:gd name="connsiteY256" fmla="*/ 3967833 h 4545665"/>
              <a:gd name="connsiteX257" fmla="*/ 1756249 w 5498207"/>
              <a:gd name="connsiteY257" fmla="*/ 4024923 h 4545665"/>
              <a:gd name="connsiteX258" fmla="*/ 1723324 w 5498207"/>
              <a:gd name="connsiteY258" fmla="*/ 3987595 h 4545665"/>
              <a:gd name="connsiteX259" fmla="*/ 1701374 w 5498207"/>
              <a:gd name="connsiteY259" fmla="*/ 3965637 h 4545665"/>
              <a:gd name="connsiteX260" fmla="*/ 1688204 w 5498207"/>
              <a:gd name="connsiteY260" fmla="*/ 3963441 h 4545665"/>
              <a:gd name="connsiteX261" fmla="*/ 1644304 w 5498207"/>
              <a:gd name="connsiteY261" fmla="*/ 3923917 h 4545665"/>
              <a:gd name="connsiteX262" fmla="*/ 1593819 w 5498207"/>
              <a:gd name="connsiteY262" fmla="*/ 3906350 h 4545665"/>
              <a:gd name="connsiteX263" fmla="*/ 1571869 w 5498207"/>
              <a:gd name="connsiteY263" fmla="*/ 3888784 h 4545665"/>
              <a:gd name="connsiteX264" fmla="*/ 1484069 w 5498207"/>
              <a:gd name="connsiteY264" fmla="*/ 3811932 h 4545665"/>
              <a:gd name="connsiteX265" fmla="*/ 1468705 w 5498207"/>
              <a:gd name="connsiteY265" fmla="*/ 3811932 h 4545665"/>
              <a:gd name="connsiteX266" fmla="*/ 1468705 w 5498207"/>
              <a:gd name="connsiteY266" fmla="*/ 3822911 h 4545665"/>
              <a:gd name="connsiteX267" fmla="*/ 1549919 w 5498207"/>
              <a:gd name="connsiteY267" fmla="*/ 3928308 h 4545665"/>
              <a:gd name="connsiteX268" fmla="*/ 1563089 w 5498207"/>
              <a:gd name="connsiteY268" fmla="*/ 3952462 h 4545665"/>
              <a:gd name="connsiteX269" fmla="*/ 1536749 w 5498207"/>
              <a:gd name="connsiteY269" fmla="*/ 3983203 h 4545665"/>
              <a:gd name="connsiteX270" fmla="*/ 1512604 w 5498207"/>
              <a:gd name="connsiteY270" fmla="*/ 3967833 h 4545665"/>
              <a:gd name="connsiteX271" fmla="*/ 1495044 w 5498207"/>
              <a:gd name="connsiteY271" fmla="*/ 3952462 h 4545665"/>
              <a:gd name="connsiteX272" fmla="*/ 1481874 w 5498207"/>
              <a:gd name="connsiteY272" fmla="*/ 3932700 h 4545665"/>
              <a:gd name="connsiteX273" fmla="*/ 1448950 w 5498207"/>
              <a:gd name="connsiteY273" fmla="*/ 3866826 h 4545665"/>
              <a:gd name="connsiteX274" fmla="*/ 1427000 w 5498207"/>
              <a:gd name="connsiteY274" fmla="*/ 3818519 h 4545665"/>
              <a:gd name="connsiteX275" fmla="*/ 1394075 w 5498207"/>
              <a:gd name="connsiteY275" fmla="*/ 3739471 h 4545665"/>
              <a:gd name="connsiteX276" fmla="*/ 1361150 w 5498207"/>
              <a:gd name="connsiteY276" fmla="*/ 3634073 h 4545665"/>
              <a:gd name="connsiteX277" fmla="*/ 1334810 w 5498207"/>
              <a:gd name="connsiteY277" fmla="*/ 3605528 h 4545665"/>
              <a:gd name="connsiteX278" fmla="*/ 1317250 w 5498207"/>
              <a:gd name="connsiteY278" fmla="*/ 3587961 h 4545665"/>
              <a:gd name="connsiteX279" fmla="*/ 1295300 w 5498207"/>
              <a:gd name="connsiteY279" fmla="*/ 3552829 h 4545665"/>
              <a:gd name="connsiteX280" fmla="*/ 1273350 w 5498207"/>
              <a:gd name="connsiteY280" fmla="*/ 3671401 h 4545665"/>
              <a:gd name="connsiteX281" fmla="*/ 1293105 w 5498207"/>
              <a:gd name="connsiteY281" fmla="*/ 3704338 h 4545665"/>
              <a:gd name="connsiteX282" fmla="*/ 1308470 w 5498207"/>
              <a:gd name="connsiteY282" fmla="*/ 3759233 h 4545665"/>
              <a:gd name="connsiteX283" fmla="*/ 1308470 w 5498207"/>
              <a:gd name="connsiteY283" fmla="*/ 3800953 h 4545665"/>
              <a:gd name="connsiteX284" fmla="*/ 1262375 w 5498207"/>
              <a:gd name="connsiteY284" fmla="*/ 3759233 h 4545665"/>
              <a:gd name="connsiteX285" fmla="*/ 1233840 w 5498207"/>
              <a:gd name="connsiteY285" fmla="*/ 3721904 h 4545665"/>
              <a:gd name="connsiteX286" fmla="*/ 1216280 w 5498207"/>
              <a:gd name="connsiteY286" fmla="*/ 3699947 h 4545665"/>
              <a:gd name="connsiteX287" fmla="*/ 1194330 w 5498207"/>
              <a:gd name="connsiteY287" fmla="*/ 3649443 h 4545665"/>
              <a:gd name="connsiteX288" fmla="*/ 1178965 w 5498207"/>
              <a:gd name="connsiteY288" fmla="*/ 3596745 h 4545665"/>
              <a:gd name="connsiteX289" fmla="*/ 1157015 w 5498207"/>
              <a:gd name="connsiteY289" fmla="*/ 3570395 h 4545665"/>
              <a:gd name="connsiteX290" fmla="*/ 1135065 w 5498207"/>
              <a:gd name="connsiteY290" fmla="*/ 3519892 h 4545665"/>
              <a:gd name="connsiteX291" fmla="*/ 1167990 w 5498207"/>
              <a:gd name="connsiteY291" fmla="*/ 3515501 h 4545665"/>
              <a:gd name="connsiteX292" fmla="*/ 1185550 w 5498207"/>
              <a:gd name="connsiteY292" fmla="*/ 3478172 h 4545665"/>
              <a:gd name="connsiteX293" fmla="*/ 1196525 w 5498207"/>
              <a:gd name="connsiteY293" fmla="*/ 3451823 h 4545665"/>
              <a:gd name="connsiteX294" fmla="*/ 1211890 w 5498207"/>
              <a:gd name="connsiteY294" fmla="*/ 3443040 h 4545665"/>
              <a:gd name="connsiteX295" fmla="*/ 1196525 w 5498207"/>
              <a:gd name="connsiteY295" fmla="*/ 3436452 h 4545665"/>
              <a:gd name="connsiteX296" fmla="*/ 1185550 w 5498207"/>
              <a:gd name="connsiteY296" fmla="*/ 3414494 h 4545665"/>
              <a:gd name="connsiteX297" fmla="*/ 1200915 w 5498207"/>
              <a:gd name="connsiteY297" fmla="*/ 3394732 h 4545665"/>
              <a:gd name="connsiteX298" fmla="*/ 1238230 w 5498207"/>
              <a:gd name="connsiteY298" fmla="*/ 3355208 h 4545665"/>
              <a:gd name="connsiteX299" fmla="*/ 1242620 w 5498207"/>
              <a:gd name="connsiteY299" fmla="*/ 3333250 h 4545665"/>
              <a:gd name="connsiteX300" fmla="*/ 1167990 w 5498207"/>
              <a:gd name="connsiteY300" fmla="*/ 3383753 h 4545665"/>
              <a:gd name="connsiteX301" fmla="*/ 1159210 w 5498207"/>
              <a:gd name="connsiteY301" fmla="*/ 3392536 h 4545665"/>
              <a:gd name="connsiteX302" fmla="*/ 1143845 w 5498207"/>
              <a:gd name="connsiteY302" fmla="*/ 3392536 h 4545665"/>
              <a:gd name="connsiteX303" fmla="*/ 1143845 w 5498207"/>
              <a:gd name="connsiteY303" fmla="*/ 3379362 h 4545665"/>
              <a:gd name="connsiteX304" fmla="*/ 1187745 w 5498207"/>
              <a:gd name="connsiteY304" fmla="*/ 3337642 h 4545665"/>
              <a:gd name="connsiteX305" fmla="*/ 1203110 w 5498207"/>
              <a:gd name="connsiteY305" fmla="*/ 3282747 h 4545665"/>
              <a:gd name="connsiteX306" fmla="*/ 1174575 w 5498207"/>
              <a:gd name="connsiteY306" fmla="*/ 3245419 h 4545665"/>
              <a:gd name="connsiteX307" fmla="*/ 1141650 w 5498207"/>
              <a:gd name="connsiteY307" fmla="*/ 3227853 h 4545665"/>
              <a:gd name="connsiteX308" fmla="*/ 1110920 w 5498207"/>
              <a:gd name="connsiteY308" fmla="*/ 3151000 h 4545665"/>
              <a:gd name="connsiteX309" fmla="*/ 1108725 w 5498207"/>
              <a:gd name="connsiteY309" fmla="*/ 3074148 h 4545665"/>
              <a:gd name="connsiteX310" fmla="*/ 1067020 w 5498207"/>
              <a:gd name="connsiteY310" fmla="*/ 3025840 h 4545665"/>
              <a:gd name="connsiteX311" fmla="*/ 1025315 w 5498207"/>
              <a:gd name="connsiteY311" fmla="*/ 2990708 h 4545665"/>
              <a:gd name="connsiteX312" fmla="*/ 1018730 w 5498207"/>
              <a:gd name="connsiteY312" fmla="*/ 2977533 h 4545665"/>
              <a:gd name="connsiteX313" fmla="*/ 1022125 w 5498207"/>
              <a:gd name="connsiteY313" fmla="*/ 2945268 h 4545665"/>
              <a:gd name="connsiteX314" fmla="*/ 0 w 5498207"/>
              <a:gd name="connsiteY314" fmla="*/ 1923143 h 454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5498207" h="4545665">
                <a:moveTo>
                  <a:pt x="1923143" y="0"/>
                </a:moveTo>
                <a:lnTo>
                  <a:pt x="3371680" y="1448537"/>
                </a:lnTo>
                <a:lnTo>
                  <a:pt x="3393443" y="1454481"/>
                </a:lnTo>
                <a:cubicBezTo>
                  <a:pt x="3409082" y="1455304"/>
                  <a:pt x="3425545" y="1450363"/>
                  <a:pt x="3442007" y="1444874"/>
                </a:cubicBezTo>
                <a:cubicBezTo>
                  <a:pt x="3455177" y="1440482"/>
                  <a:pt x="3468347" y="1431699"/>
                  <a:pt x="3468347" y="1420720"/>
                </a:cubicBezTo>
                <a:cubicBezTo>
                  <a:pt x="3468347" y="1405350"/>
                  <a:pt x="3488102" y="1394371"/>
                  <a:pt x="3474932" y="1376805"/>
                </a:cubicBezTo>
                <a:cubicBezTo>
                  <a:pt x="3466152" y="1365826"/>
                  <a:pt x="3463957" y="1354847"/>
                  <a:pt x="3474932" y="1348259"/>
                </a:cubicBezTo>
                <a:cubicBezTo>
                  <a:pt x="3488102" y="1337280"/>
                  <a:pt x="3503467" y="1326302"/>
                  <a:pt x="3516637" y="1332889"/>
                </a:cubicBezTo>
                <a:cubicBezTo>
                  <a:pt x="3529807" y="1339476"/>
                  <a:pt x="3551757" y="1341672"/>
                  <a:pt x="3549562" y="1365826"/>
                </a:cubicBezTo>
                <a:cubicBezTo>
                  <a:pt x="3547367" y="1376805"/>
                  <a:pt x="3556147" y="1383392"/>
                  <a:pt x="3569317" y="1383392"/>
                </a:cubicBezTo>
                <a:cubicBezTo>
                  <a:pt x="3580292" y="1385588"/>
                  <a:pt x="3589072" y="1379000"/>
                  <a:pt x="3591267" y="1368021"/>
                </a:cubicBezTo>
                <a:cubicBezTo>
                  <a:pt x="3597852" y="1350455"/>
                  <a:pt x="3606632" y="1330693"/>
                  <a:pt x="3608827" y="1310931"/>
                </a:cubicBezTo>
                <a:cubicBezTo>
                  <a:pt x="3611022" y="1297756"/>
                  <a:pt x="3617607" y="1299952"/>
                  <a:pt x="3621997" y="1293365"/>
                </a:cubicBezTo>
                <a:cubicBezTo>
                  <a:pt x="3632972" y="1282386"/>
                  <a:pt x="3637362" y="1295560"/>
                  <a:pt x="3643947" y="1295560"/>
                </a:cubicBezTo>
                <a:cubicBezTo>
                  <a:pt x="3657117" y="1297756"/>
                  <a:pt x="3665897" y="1308735"/>
                  <a:pt x="3668092" y="1317518"/>
                </a:cubicBezTo>
                <a:cubicBezTo>
                  <a:pt x="3672482" y="1337280"/>
                  <a:pt x="3690042" y="1339476"/>
                  <a:pt x="3703212" y="1348259"/>
                </a:cubicBezTo>
                <a:cubicBezTo>
                  <a:pt x="3720772" y="1335085"/>
                  <a:pt x="3747112" y="1339476"/>
                  <a:pt x="3758087" y="1315323"/>
                </a:cubicBezTo>
                <a:cubicBezTo>
                  <a:pt x="3769062" y="1295560"/>
                  <a:pt x="3782232" y="1275798"/>
                  <a:pt x="3793207" y="1256036"/>
                </a:cubicBezTo>
                <a:cubicBezTo>
                  <a:pt x="3799792" y="1242862"/>
                  <a:pt x="3810767" y="1240666"/>
                  <a:pt x="3819547" y="1247253"/>
                </a:cubicBezTo>
                <a:cubicBezTo>
                  <a:pt x="3841497" y="1262624"/>
                  <a:pt x="3850277" y="1288973"/>
                  <a:pt x="3843692" y="1321910"/>
                </a:cubicBezTo>
                <a:cubicBezTo>
                  <a:pt x="3843692" y="1324106"/>
                  <a:pt x="3839302" y="1326302"/>
                  <a:pt x="3839302" y="1328497"/>
                </a:cubicBezTo>
                <a:cubicBezTo>
                  <a:pt x="3839302" y="1332889"/>
                  <a:pt x="3876617" y="1343868"/>
                  <a:pt x="3883202" y="1341672"/>
                </a:cubicBezTo>
                <a:cubicBezTo>
                  <a:pt x="3898567" y="1339476"/>
                  <a:pt x="3911737" y="1337280"/>
                  <a:pt x="3920517" y="1324106"/>
                </a:cubicBezTo>
                <a:cubicBezTo>
                  <a:pt x="3922712" y="1321910"/>
                  <a:pt x="3924907" y="1319714"/>
                  <a:pt x="3927102" y="1317518"/>
                </a:cubicBezTo>
                <a:cubicBezTo>
                  <a:pt x="3955637" y="1291169"/>
                  <a:pt x="3966612" y="1288973"/>
                  <a:pt x="3999536" y="1313127"/>
                </a:cubicBezTo>
                <a:cubicBezTo>
                  <a:pt x="4019292" y="1326302"/>
                  <a:pt x="4023682" y="1326302"/>
                  <a:pt x="4041242" y="1308735"/>
                </a:cubicBezTo>
                <a:cubicBezTo>
                  <a:pt x="4056606" y="1293365"/>
                  <a:pt x="4058802" y="1271407"/>
                  <a:pt x="4065386" y="1251645"/>
                </a:cubicBezTo>
                <a:cubicBezTo>
                  <a:pt x="4078556" y="1214316"/>
                  <a:pt x="4087336" y="1174792"/>
                  <a:pt x="4102702" y="1135268"/>
                </a:cubicBezTo>
                <a:cubicBezTo>
                  <a:pt x="4109286" y="1117702"/>
                  <a:pt x="4120262" y="1097940"/>
                  <a:pt x="4135626" y="1084765"/>
                </a:cubicBezTo>
                <a:cubicBezTo>
                  <a:pt x="4148796" y="1069394"/>
                  <a:pt x="4166356" y="1062807"/>
                  <a:pt x="4192696" y="1071590"/>
                </a:cubicBezTo>
                <a:cubicBezTo>
                  <a:pt x="4168552" y="1093548"/>
                  <a:pt x="4190502" y="1124289"/>
                  <a:pt x="4170746" y="1146247"/>
                </a:cubicBezTo>
                <a:cubicBezTo>
                  <a:pt x="4172942" y="1179184"/>
                  <a:pt x="4155382" y="1205533"/>
                  <a:pt x="4148796" y="1234078"/>
                </a:cubicBezTo>
                <a:cubicBezTo>
                  <a:pt x="4144406" y="1262624"/>
                  <a:pt x="4135626" y="1293365"/>
                  <a:pt x="4124652" y="1319714"/>
                </a:cubicBezTo>
                <a:cubicBezTo>
                  <a:pt x="4104896" y="1363630"/>
                  <a:pt x="4144406" y="1389979"/>
                  <a:pt x="4179526" y="1383392"/>
                </a:cubicBezTo>
                <a:cubicBezTo>
                  <a:pt x="4186112" y="1383392"/>
                  <a:pt x="4190502" y="1379000"/>
                  <a:pt x="4192696" y="1374609"/>
                </a:cubicBezTo>
                <a:cubicBezTo>
                  <a:pt x="4197086" y="1370217"/>
                  <a:pt x="4197086" y="1363630"/>
                  <a:pt x="4199282" y="1359238"/>
                </a:cubicBezTo>
                <a:cubicBezTo>
                  <a:pt x="4212451" y="1346064"/>
                  <a:pt x="4227816" y="1337280"/>
                  <a:pt x="4243181" y="1341672"/>
                </a:cubicBezTo>
                <a:cubicBezTo>
                  <a:pt x="4260741" y="1346064"/>
                  <a:pt x="4262936" y="1363630"/>
                  <a:pt x="4267326" y="1376805"/>
                </a:cubicBezTo>
                <a:cubicBezTo>
                  <a:pt x="4269521" y="1383392"/>
                  <a:pt x="4267326" y="1389979"/>
                  <a:pt x="4267326" y="1394371"/>
                </a:cubicBezTo>
                <a:cubicBezTo>
                  <a:pt x="4269521" y="1438287"/>
                  <a:pt x="4293666" y="1471223"/>
                  <a:pt x="4333176" y="1480007"/>
                </a:cubicBezTo>
                <a:cubicBezTo>
                  <a:pt x="4341956" y="1482202"/>
                  <a:pt x="4352931" y="1482202"/>
                  <a:pt x="4363906" y="1477811"/>
                </a:cubicBezTo>
                <a:cubicBezTo>
                  <a:pt x="4392441" y="1464636"/>
                  <a:pt x="4425366" y="1469028"/>
                  <a:pt x="4456096" y="1455853"/>
                </a:cubicBezTo>
                <a:cubicBezTo>
                  <a:pt x="4460486" y="1453657"/>
                  <a:pt x="4471461" y="1460244"/>
                  <a:pt x="4475851" y="1464636"/>
                </a:cubicBezTo>
                <a:cubicBezTo>
                  <a:pt x="4484631" y="1473419"/>
                  <a:pt x="4493411" y="1482202"/>
                  <a:pt x="4499996" y="1495377"/>
                </a:cubicBezTo>
                <a:cubicBezTo>
                  <a:pt x="4504386" y="1508552"/>
                  <a:pt x="4513166" y="1508552"/>
                  <a:pt x="4526336" y="1499769"/>
                </a:cubicBezTo>
                <a:cubicBezTo>
                  <a:pt x="4528531" y="1497573"/>
                  <a:pt x="4530726" y="1493181"/>
                  <a:pt x="4535116" y="1490985"/>
                </a:cubicBezTo>
                <a:cubicBezTo>
                  <a:pt x="4541701" y="1488790"/>
                  <a:pt x="4550481" y="1486594"/>
                  <a:pt x="4554871" y="1490985"/>
                </a:cubicBezTo>
                <a:cubicBezTo>
                  <a:pt x="4561456" y="1499769"/>
                  <a:pt x="4554871" y="1504160"/>
                  <a:pt x="4550481" y="1510748"/>
                </a:cubicBezTo>
                <a:cubicBezTo>
                  <a:pt x="4535116" y="1528314"/>
                  <a:pt x="4510971" y="1539293"/>
                  <a:pt x="4504386" y="1565642"/>
                </a:cubicBezTo>
                <a:cubicBezTo>
                  <a:pt x="4502191" y="1574425"/>
                  <a:pt x="4504386" y="1585404"/>
                  <a:pt x="4510971" y="1585404"/>
                </a:cubicBezTo>
                <a:cubicBezTo>
                  <a:pt x="4521946" y="1585404"/>
                  <a:pt x="4532921" y="1587600"/>
                  <a:pt x="4543896" y="1581013"/>
                </a:cubicBezTo>
                <a:cubicBezTo>
                  <a:pt x="4552676" y="1574425"/>
                  <a:pt x="4570236" y="1572230"/>
                  <a:pt x="4579016" y="1585404"/>
                </a:cubicBezTo>
                <a:cubicBezTo>
                  <a:pt x="4587796" y="1600775"/>
                  <a:pt x="4598771" y="1616145"/>
                  <a:pt x="4592186" y="1635907"/>
                </a:cubicBezTo>
                <a:cubicBezTo>
                  <a:pt x="4589991" y="1638103"/>
                  <a:pt x="4579016" y="1638103"/>
                  <a:pt x="4576821" y="1642495"/>
                </a:cubicBezTo>
                <a:cubicBezTo>
                  <a:pt x="4574626" y="1653474"/>
                  <a:pt x="4572431" y="1666648"/>
                  <a:pt x="4583406" y="1677627"/>
                </a:cubicBezTo>
                <a:cubicBezTo>
                  <a:pt x="4611941" y="1703977"/>
                  <a:pt x="4633891" y="1736914"/>
                  <a:pt x="4658036" y="1769850"/>
                </a:cubicBezTo>
                <a:cubicBezTo>
                  <a:pt x="4673401" y="1789612"/>
                  <a:pt x="4697546" y="1794004"/>
                  <a:pt x="4723886" y="1785221"/>
                </a:cubicBezTo>
                <a:cubicBezTo>
                  <a:pt x="4756811" y="1774242"/>
                  <a:pt x="4756811" y="1776438"/>
                  <a:pt x="4772176" y="1804983"/>
                </a:cubicBezTo>
                <a:cubicBezTo>
                  <a:pt x="4778761" y="1818158"/>
                  <a:pt x="4783151" y="1824745"/>
                  <a:pt x="4763396" y="1835724"/>
                </a:cubicBezTo>
                <a:cubicBezTo>
                  <a:pt x="4734861" y="1851094"/>
                  <a:pt x="4723886" y="1879640"/>
                  <a:pt x="4723886" y="1914772"/>
                </a:cubicBezTo>
                <a:cubicBezTo>
                  <a:pt x="4723886" y="1958688"/>
                  <a:pt x="4739251" y="1993821"/>
                  <a:pt x="4765591" y="2026757"/>
                </a:cubicBezTo>
                <a:cubicBezTo>
                  <a:pt x="4769981" y="2033345"/>
                  <a:pt x="4774371" y="2037736"/>
                  <a:pt x="4785346" y="2031149"/>
                </a:cubicBezTo>
                <a:cubicBezTo>
                  <a:pt x="4802906" y="2020170"/>
                  <a:pt x="4822661" y="2024562"/>
                  <a:pt x="4840221" y="2026757"/>
                </a:cubicBezTo>
                <a:cubicBezTo>
                  <a:pt x="4864366" y="2028953"/>
                  <a:pt x="4884121" y="2064086"/>
                  <a:pt x="4873146" y="2088239"/>
                </a:cubicBezTo>
                <a:cubicBezTo>
                  <a:pt x="4862171" y="2112393"/>
                  <a:pt x="4853391" y="2136547"/>
                  <a:pt x="4835831" y="2156309"/>
                </a:cubicBezTo>
                <a:cubicBezTo>
                  <a:pt x="4829246" y="2162896"/>
                  <a:pt x="4824856" y="2167288"/>
                  <a:pt x="4816076" y="2158505"/>
                </a:cubicBezTo>
                <a:cubicBezTo>
                  <a:pt x="4809491" y="2151917"/>
                  <a:pt x="4800711" y="2160700"/>
                  <a:pt x="4798516" y="2167288"/>
                </a:cubicBezTo>
                <a:cubicBezTo>
                  <a:pt x="4794126" y="2176071"/>
                  <a:pt x="4785346" y="2184854"/>
                  <a:pt x="4780956" y="2193637"/>
                </a:cubicBezTo>
                <a:cubicBezTo>
                  <a:pt x="4778761" y="2202420"/>
                  <a:pt x="4785346" y="2213399"/>
                  <a:pt x="4787541" y="2224378"/>
                </a:cubicBezTo>
                <a:cubicBezTo>
                  <a:pt x="4794126" y="2261707"/>
                  <a:pt x="4800711" y="2299035"/>
                  <a:pt x="4833636" y="2323189"/>
                </a:cubicBezTo>
                <a:cubicBezTo>
                  <a:pt x="4840221" y="2329776"/>
                  <a:pt x="4846806" y="2334168"/>
                  <a:pt x="4855586" y="2331972"/>
                </a:cubicBezTo>
                <a:cubicBezTo>
                  <a:pt x="4864366" y="2331972"/>
                  <a:pt x="4866561" y="2340755"/>
                  <a:pt x="4873146" y="2345146"/>
                </a:cubicBezTo>
                <a:cubicBezTo>
                  <a:pt x="4857781" y="2369300"/>
                  <a:pt x="4833636" y="2378083"/>
                  <a:pt x="4807296" y="2384671"/>
                </a:cubicBezTo>
                <a:cubicBezTo>
                  <a:pt x="4785346" y="2391258"/>
                  <a:pt x="4778761" y="2402237"/>
                  <a:pt x="4776566" y="2424195"/>
                </a:cubicBezTo>
                <a:cubicBezTo>
                  <a:pt x="4776566" y="2426391"/>
                  <a:pt x="4776566" y="2426391"/>
                  <a:pt x="4776566" y="2428586"/>
                </a:cubicBezTo>
                <a:cubicBezTo>
                  <a:pt x="4776566" y="2465915"/>
                  <a:pt x="4776566" y="2468110"/>
                  <a:pt x="4816076" y="2472502"/>
                </a:cubicBezTo>
                <a:cubicBezTo>
                  <a:pt x="4842416" y="2476894"/>
                  <a:pt x="4857781" y="2492264"/>
                  <a:pt x="4864366" y="2516418"/>
                </a:cubicBezTo>
                <a:cubicBezTo>
                  <a:pt x="4866561" y="2523005"/>
                  <a:pt x="4866561" y="2531788"/>
                  <a:pt x="4864366" y="2538376"/>
                </a:cubicBezTo>
                <a:cubicBezTo>
                  <a:pt x="4862171" y="2547159"/>
                  <a:pt x="4851196" y="2540571"/>
                  <a:pt x="4846806" y="2542767"/>
                </a:cubicBezTo>
                <a:cubicBezTo>
                  <a:pt x="4824856" y="2553746"/>
                  <a:pt x="4802906" y="2562529"/>
                  <a:pt x="4778761" y="2560334"/>
                </a:cubicBezTo>
                <a:cubicBezTo>
                  <a:pt x="4772176" y="2560334"/>
                  <a:pt x="4772176" y="2566921"/>
                  <a:pt x="4767786" y="2571312"/>
                </a:cubicBezTo>
                <a:cubicBezTo>
                  <a:pt x="4750226" y="2591075"/>
                  <a:pt x="4743641" y="2617424"/>
                  <a:pt x="4726081" y="2637186"/>
                </a:cubicBezTo>
                <a:cubicBezTo>
                  <a:pt x="4719496" y="2645969"/>
                  <a:pt x="4712911" y="2659144"/>
                  <a:pt x="4706326" y="2663535"/>
                </a:cubicBezTo>
                <a:cubicBezTo>
                  <a:pt x="4684376" y="2674514"/>
                  <a:pt x="4695351" y="2692081"/>
                  <a:pt x="4699741" y="2700864"/>
                </a:cubicBezTo>
                <a:cubicBezTo>
                  <a:pt x="4708521" y="2720626"/>
                  <a:pt x="4723886" y="2738192"/>
                  <a:pt x="4748031" y="2744780"/>
                </a:cubicBezTo>
                <a:cubicBezTo>
                  <a:pt x="4769981" y="2751367"/>
                  <a:pt x="4791931" y="2760150"/>
                  <a:pt x="4813881" y="2766737"/>
                </a:cubicBezTo>
                <a:cubicBezTo>
                  <a:pt x="4835831" y="2773325"/>
                  <a:pt x="4855586" y="2777716"/>
                  <a:pt x="4875341" y="2757954"/>
                </a:cubicBezTo>
                <a:cubicBezTo>
                  <a:pt x="4884121" y="2751367"/>
                  <a:pt x="4892901" y="2742584"/>
                  <a:pt x="4903876" y="2740388"/>
                </a:cubicBezTo>
                <a:cubicBezTo>
                  <a:pt x="4928020" y="2729409"/>
                  <a:pt x="4938996" y="2709647"/>
                  <a:pt x="4952166" y="2689885"/>
                </a:cubicBezTo>
                <a:cubicBezTo>
                  <a:pt x="4971920" y="2654752"/>
                  <a:pt x="4996066" y="2621816"/>
                  <a:pt x="5033380" y="2604249"/>
                </a:cubicBezTo>
                <a:cubicBezTo>
                  <a:pt x="5068500" y="2591075"/>
                  <a:pt x="5103620" y="2573508"/>
                  <a:pt x="5138740" y="2562529"/>
                </a:cubicBezTo>
                <a:cubicBezTo>
                  <a:pt x="5189226" y="2544963"/>
                  <a:pt x="5198006" y="2540571"/>
                  <a:pt x="5224346" y="2514222"/>
                </a:cubicBezTo>
                <a:cubicBezTo>
                  <a:pt x="5226540" y="2512026"/>
                  <a:pt x="5228736" y="2507635"/>
                  <a:pt x="5230930" y="2507635"/>
                </a:cubicBezTo>
                <a:cubicBezTo>
                  <a:pt x="5268245" y="2514222"/>
                  <a:pt x="5290195" y="2481285"/>
                  <a:pt x="5318730" y="2470306"/>
                </a:cubicBezTo>
                <a:cubicBezTo>
                  <a:pt x="5356045" y="2454936"/>
                  <a:pt x="5391165" y="2443957"/>
                  <a:pt x="5428480" y="2448348"/>
                </a:cubicBezTo>
                <a:cubicBezTo>
                  <a:pt x="5452625" y="2450544"/>
                  <a:pt x="5472380" y="2461523"/>
                  <a:pt x="5489940" y="2479089"/>
                </a:cubicBezTo>
                <a:cubicBezTo>
                  <a:pt x="5492135" y="2481285"/>
                  <a:pt x="5496525" y="2485677"/>
                  <a:pt x="5496525" y="2490068"/>
                </a:cubicBezTo>
                <a:cubicBezTo>
                  <a:pt x="5500915" y="2516418"/>
                  <a:pt x="5496525" y="2542767"/>
                  <a:pt x="5485550" y="2566921"/>
                </a:cubicBezTo>
                <a:cubicBezTo>
                  <a:pt x="5476770" y="2588879"/>
                  <a:pt x="5459210" y="2602053"/>
                  <a:pt x="5435065" y="2613032"/>
                </a:cubicBezTo>
                <a:cubicBezTo>
                  <a:pt x="5419700" y="2621816"/>
                  <a:pt x="5408725" y="2626207"/>
                  <a:pt x="5388970" y="2617424"/>
                </a:cubicBezTo>
                <a:cubicBezTo>
                  <a:pt x="5371410" y="2608641"/>
                  <a:pt x="5349460" y="2613032"/>
                  <a:pt x="5329705" y="2615228"/>
                </a:cubicBezTo>
                <a:cubicBezTo>
                  <a:pt x="5323120" y="2615228"/>
                  <a:pt x="5318730" y="2619620"/>
                  <a:pt x="5316535" y="2624011"/>
                </a:cubicBezTo>
                <a:cubicBezTo>
                  <a:pt x="5301170" y="2639382"/>
                  <a:pt x="5285805" y="2648165"/>
                  <a:pt x="5263856" y="2650361"/>
                </a:cubicBezTo>
                <a:cubicBezTo>
                  <a:pt x="5246296" y="2650361"/>
                  <a:pt x="5233126" y="2663535"/>
                  <a:pt x="5215566" y="2670123"/>
                </a:cubicBezTo>
                <a:cubicBezTo>
                  <a:pt x="5191420" y="2683298"/>
                  <a:pt x="5129960" y="2698668"/>
                  <a:pt x="5105816" y="2700864"/>
                </a:cubicBezTo>
                <a:cubicBezTo>
                  <a:pt x="5066306" y="2705255"/>
                  <a:pt x="5035576" y="2727213"/>
                  <a:pt x="5000456" y="2744780"/>
                </a:cubicBezTo>
                <a:cubicBezTo>
                  <a:pt x="4976310" y="2757954"/>
                  <a:pt x="4958750" y="2782108"/>
                  <a:pt x="4934606" y="2795283"/>
                </a:cubicBezTo>
                <a:cubicBezTo>
                  <a:pt x="4923630" y="2801870"/>
                  <a:pt x="4912656" y="2810653"/>
                  <a:pt x="4903876" y="2815045"/>
                </a:cubicBezTo>
                <a:cubicBezTo>
                  <a:pt x="4857781" y="2834807"/>
                  <a:pt x="4818271" y="2861156"/>
                  <a:pt x="4778761" y="2887506"/>
                </a:cubicBezTo>
                <a:cubicBezTo>
                  <a:pt x="4765591" y="2898485"/>
                  <a:pt x="4723886" y="2911659"/>
                  <a:pt x="4710716" y="2911659"/>
                </a:cubicBezTo>
                <a:cubicBezTo>
                  <a:pt x="4699741" y="2913855"/>
                  <a:pt x="4690961" y="2911659"/>
                  <a:pt x="4684376" y="2902876"/>
                </a:cubicBezTo>
                <a:cubicBezTo>
                  <a:pt x="4675596" y="2891897"/>
                  <a:pt x="4669011" y="2898485"/>
                  <a:pt x="4660231" y="2900680"/>
                </a:cubicBezTo>
                <a:cubicBezTo>
                  <a:pt x="4644866" y="2905072"/>
                  <a:pt x="4644866" y="2911659"/>
                  <a:pt x="4644866" y="2922638"/>
                </a:cubicBezTo>
                <a:cubicBezTo>
                  <a:pt x="4644866" y="2931421"/>
                  <a:pt x="4644866" y="2940205"/>
                  <a:pt x="4658036" y="2940205"/>
                </a:cubicBezTo>
                <a:cubicBezTo>
                  <a:pt x="4664621" y="2940205"/>
                  <a:pt x="4669011" y="2948988"/>
                  <a:pt x="4675596" y="2946792"/>
                </a:cubicBezTo>
                <a:cubicBezTo>
                  <a:pt x="4693156" y="2946792"/>
                  <a:pt x="4697546" y="2962162"/>
                  <a:pt x="4706326" y="2968750"/>
                </a:cubicBezTo>
                <a:cubicBezTo>
                  <a:pt x="4701936" y="2999491"/>
                  <a:pt x="4728276" y="2999491"/>
                  <a:pt x="4745836" y="3008274"/>
                </a:cubicBezTo>
                <a:cubicBezTo>
                  <a:pt x="4800711" y="3036819"/>
                  <a:pt x="4857781" y="3052190"/>
                  <a:pt x="4914850" y="3069756"/>
                </a:cubicBezTo>
                <a:cubicBezTo>
                  <a:pt x="4925826" y="3074148"/>
                  <a:pt x="4938996" y="3078539"/>
                  <a:pt x="4952166" y="3082931"/>
                </a:cubicBezTo>
                <a:cubicBezTo>
                  <a:pt x="4969726" y="3089518"/>
                  <a:pt x="4989480" y="3093910"/>
                  <a:pt x="5002650" y="3076343"/>
                </a:cubicBezTo>
                <a:cubicBezTo>
                  <a:pt x="5011430" y="3067560"/>
                  <a:pt x="5022406" y="3069756"/>
                  <a:pt x="5031186" y="3071952"/>
                </a:cubicBezTo>
                <a:cubicBezTo>
                  <a:pt x="5042160" y="3071952"/>
                  <a:pt x="5050940" y="3082931"/>
                  <a:pt x="5061916" y="3080735"/>
                </a:cubicBezTo>
                <a:cubicBezTo>
                  <a:pt x="5066306" y="3080735"/>
                  <a:pt x="5075086" y="3089518"/>
                  <a:pt x="5075086" y="3096105"/>
                </a:cubicBezTo>
                <a:cubicBezTo>
                  <a:pt x="5081670" y="3131238"/>
                  <a:pt x="5064110" y="3188328"/>
                  <a:pt x="5018016" y="3212482"/>
                </a:cubicBezTo>
                <a:cubicBezTo>
                  <a:pt x="4993870" y="3225657"/>
                  <a:pt x="4978506" y="3230048"/>
                  <a:pt x="4956556" y="3212482"/>
                </a:cubicBezTo>
                <a:cubicBezTo>
                  <a:pt x="4941190" y="3199307"/>
                  <a:pt x="4921436" y="3190524"/>
                  <a:pt x="4906071" y="3177349"/>
                </a:cubicBezTo>
                <a:cubicBezTo>
                  <a:pt x="4890706" y="3166370"/>
                  <a:pt x="4875341" y="3148804"/>
                  <a:pt x="4851196" y="3166370"/>
                </a:cubicBezTo>
                <a:cubicBezTo>
                  <a:pt x="4835831" y="3175154"/>
                  <a:pt x="4807296" y="3155392"/>
                  <a:pt x="4794126" y="3137825"/>
                </a:cubicBezTo>
                <a:cubicBezTo>
                  <a:pt x="4783151" y="3120259"/>
                  <a:pt x="4778761" y="3098301"/>
                  <a:pt x="4761201" y="3085126"/>
                </a:cubicBezTo>
                <a:cubicBezTo>
                  <a:pt x="4745836" y="3069756"/>
                  <a:pt x="4732666" y="3056581"/>
                  <a:pt x="4708521" y="3060973"/>
                </a:cubicBezTo>
                <a:cubicBezTo>
                  <a:pt x="4704131" y="3063169"/>
                  <a:pt x="4695351" y="3063169"/>
                  <a:pt x="4693156" y="3058777"/>
                </a:cubicBezTo>
                <a:cubicBezTo>
                  <a:pt x="4664621" y="3032428"/>
                  <a:pt x="4642671" y="3054385"/>
                  <a:pt x="4620721" y="3065364"/>
                </a:cubicBezTo>
                <a:cubicBezTo>
                  <a:pt x="4600966" y="3078539"/>
                  <a:pt x="4583406" y="3080735"/>
                  <a:pt x="4565846" y="3065364"/>
                </a:cubicBezTo>
                <a:cubicBezTo>
                  <a:pt x="4552676" y="3056581"/>
                  <a:pt x="4532921" y="3054385"/>
                  <a:pt x="4524141" y="3039015"/>
                </a:cubicBezTo>
                <a:cubicBezTo>
                  <a:pt x="4517556" y="3032428"/>
                  <a:pt x="4510971" y="3034623"/>
                  <a:pt x="4502191" y="3034623"/>
                </a:cubicBezTo>
                <a:cubicBezTo>
                  <a:pt x="4493411" y="3036819"/>
                  <a:pt x="4491216" y="3032428"/>
                  <a:pt x="4486826" y="3023644"/>
                </a:cubicBezTo>
                <a:cubicBezTo>
                  <a:pt x="4478046" y="3003882"/>
                  <a:pt x="4462681" y="3006078"/>
                  <a:pt x="4447316" y="3017057"/>
                </a:cubicBezTo>
                <a:cubicBezTo>
                  <a:pt x="4427561" y="3032428"/>
                  <a:pt x="4418781" y="3054385"/>
                  <a:pt x="4407806" y="3076343"/>
                </a:cubicBezTo>
                <a:cubicBezTo>
                  <a:pt x="4396831" y="3100497"/>
                  <a:pt x="4394636" y="3100497"/>
                  <a:pt x="4372686" y="3087322"/>
                </a:cubicBezTo>
                <a:cubicBezTo>
                  <a:pt x="4370491" y="3087322"/>
                  <a:pt x="4366101" y="3087322"/>
                  <a:pt x="4366101" y="3085126"/>
                </a:cubicBezTo>
                <a:cubicBezTo>
                  <a:pt x="4359516" y="3071952"/>
                  <a:pt x="4344151" y="3065364"/>
                  <a:pt x="4335371" y="3065364"/>
                </a:cubicBezTo>
                <a:cubicBezTo>
                  <a:pt x="4324396" y="3063169"/>
                  <a:pt x="4311226" y="3076343"/>
                  <a:pt x="4302446" y="3085126"/>
                </a:cubicBezTo>
                <a:cubicBezTo>
                  <a:pt x="4291471" y="3093910"/>
                  <a:pt x="4278301" y="3102693"/>
                  <a:pt x="4273911" y="3113672"/>
                </a:cubicBezTo>
                <a:cubicBezTo>
                  <a:pt x="4262936" y="3148804"/>
                  <a:pt x="4236596" y="3142217"/>
                  <a:pt x="4210256" y="3140021"/>
                </a:cubicBezTo>
                <a:cubicBezTo>
                  <a:pt x="4205866" y="3140021"/>
                  <a:pt x="4203672" y="3131238"/>
                  <a:pt x="4194892" y="3137825"/>
                </a:cubicBezTo>
                <a:cubicBezTo>
                  <a:pt x="4161966" y="3164175"/>
                  <a:pt x="4135626" y="3197111"/>
                  <a:pt x="4089532" y="3201503"/>
                </a:cubicBezTo>
                <a:cubicBezTo>
                  <a:pt x="4071972" y="3223461"/>
                  <a:pt x="4043436" y="3225657"/>
                  <a:pt x="4023682" y="3247615"/>
                </a:cubicBezTo>
                <a:cubicBezTo>
                  <a:pt x="3990756" y="3282747"/>
                  <a:pt x="3990756" y="3282747"/>
                  <a:pt x="3938077" y="3289335"/>
                </a:cubicBezTo>
                <a:cubicBezTo>
                  <a:pt x="3927102" y="3291530"/>
                  <a:pt x="3924907" y="3293726"/>
                  <a:pt x="3924907" y="3302509"/>
                </a:cubicBezTo>
                <a:cubicBezTo>
                  <a:pt x="3927102" y="3322271"/>
                  <a:pt x="3916127" y="3339838"/>
                  <a:pt x="3907347" y="3357404"/>
                </a:cubicBezTo>
                <a:cubicBezTo>
                  <a:pt x="3905152" y="3361795"/>
                  <a:pt x="3907347" y="3366187"/>
                  <a:pt x="3900762" y="3368383"/>
                </a:cubicBezTo>
                <a:cubicBezTo>
                  <a:pt x="3861252" y="3381558"/>
                  <a:pt x="3841497" y="3416690"/>
                  <a:pt x="3821742" y="3447431"/>
                </a:cubicBezTo>
                <a:cubicBezTo>
                  <a:pt x="3817352" y="3451823"/>
                  <a:pt x="3817352" y="3458410"/>
                  <a:pt x="3810767" y="3456214"/>
                </a:cubicBezTo>
                <a:cubicBezTo>
                  <a:pt x="3766867" y="3454019"/>
                  <a:pt x="3736137" y="3484760"/>
                  <a:pt x="3703212" y="3506717"/>
                </a:cubicBezTo>
                <a:cubicBezTo>
                  <a:pt x="3670287" y="3530871"/>
                  <a:pt x="3639557" y="3559416"/>
                  <a:pt x="3604437" y="3581374"/>
                </a:cubicBezTo>
                <a:cubicBezTo>
                  <a:pt x="3586877" y="3592353"/>
                  <a:pt x="3573707" y="3609919"/>
                  <a:pt x="3560537" y="3625290"/>
                </a:cubicBezTo>
                <a:cubicBezTo>
                  <a:pt x="3553952" y="3629681"/>
                  <a:pt x="3556147" y="3636269"/>
                  <a:pt x="3560537" y="3640660"/>
                </a:cubicBezTo>
                <a:cubicBezTo>
                  <a:pt x="3562732" y="3642856"/>
                  <a:pt x="3564927" y="3645052"/>
                  <a:pt x="3564927" y="3647248"/>
                </a:cubicBezTo>
                <a:cubicBezTo>
                  <a:pt x="3575902" y="3688968"/>
                  <a:pt x="3575902" y="3688968"/>
                  <a:pt x="3545172" y="3717513"/>
                </a:cubicBezTo>
                <a:cubicBezTo>
                  <a:pt x="3532002" y="3730688"/>
                  <a:pt x="3523222" y="3754841"/>
                  <a:pt x="3494687" y="3748254"/>
                </a:cubicBezTo>
                <a:cubicBezTo>
                  <a:pt x="3507857" y="3759233"/>
                  <a:pt x="3521027" y="3750450"/>
                  <a:pt x="3529807" y="3757037"/>
                </a:cubicBezTo>
                <a:cubicBezTo>
                  <a:pt x="3542977" y="3761429"/>
                  <a:pt x="3551757" y="3770212"/>
                  <a:pt x="3562732" y="3754841"/>
                </a:cubicBezTo>
                <a:cubicBezTo>
                  <a:pt x="3564927" y="3754841"/>
                  <a:pt x="3571512" y="3757037"/>
                  <a:pt x="3573707" y="3761429"/>
                </a:cubicBezTo>
                <a:cubicBezTo>
                  <a:pt x="3586877" y="3772408"/>
                  <a:pt x="3602242" y="3778995"/>
                  <a:pt x="3617607" y="3785582"/>
                </a:cubicBezTo>
                <a:cubicBezTo>
                  <a:pt x="3652727" y="3796561"/>
                  <a:pt x="3674677" y="3825106"/>
                  <a:pt x="3698822" y="3851456"/>
                </a:cubicBezTo>
                <a:cubicBezTo>
                  <a:pt x="3714187" y="3866826"/>
                  <a:pt x="3720772" y="3888784"/>
                  <a:pt x="3711992" y="3912938"/>
                </a:cubicBezTo>
                <a:cubicBezTo>
                  <a:pt x="3703212" y="3937092"/>
                  <a:pt x="3694432" y="3963441"/>
                  <a:pt x="3670287" y="3978811"/>
                </a:cubicBezTo>
                <a:cubicBezTo>
                  <a:pt x="3665897" y="3983203"/>
                  <a:pt x="3665897" y="3987595"/>
                  <a:pt x="3668092" y="3994182"/>
                </a:cubicBezTo>
                <a:cubicBezTo>
                  <a:pt x="3670287" y="4020531"/>
                  <a:pt x="3681262" y="4044685"/>
                  <a:pt x="3679067" y="4068839"/>
                </a:cubicBezTo>
                <a:cubicBezTo>
                  <a:pt x="3679067" y="4110559"/>
                  <a:pt x="3659312" y="4143495"/>
                  <a:pt x="3624192" y="4169845"/>
                </a:cubicBezTo>
                <a:cubicBezTo>
                  <a:pt x="3606632" y="4180824"/>
                  <a:pt x="3593462" y="4196194"/>
                  <a:pt x="3571512" y="4193999"/>
                </a:cubicBezTo>
                <a:cubicBezTo>
                  <a:pt x="3536392" y="4191803"/>
                  <a:pt x="3499077" y="4202782"/>
                  <a:pt x="3463957" y="4178628"/>
                </a:cubicBezTo>
                <a:cubicBezTo>
                  <a:pt x="3420057" y="4147887"/>
                  <a:pt x="3387132" y="4112754"/>
                  <a:pt x="3389327" y="4055664"/>
                </a:cubicBezTo>
                <a:cubicBezTo>
                  <a:pt x="3389327" y="4051272"/>
                  <a:pt x="3391522" y="4044685"/>
                  <a:pt x="3389327" y="4038098"/>
                </a:cubicBezTo>
                <a:cubicBezTo>
                  <a:pt x="3387132" y="4027119"/>
                  <a:pt x="3384937" y="4013944"/>
                  <a:pt x="3378352" y="4005161"/>
                </a:cubicBezTo>
                <a:cubicBezTo>
                  <a:pt x="3373962" y="3998574"/>
                  <a:pt x="3358597" y="4000769"/>
                  <a:pt x="3349817" y="4000769"/>
                </a:cubicBezTo>
                <a:cubicBezTo>
                  <a:pt x="3312502" y="4005161"/>
                  <a:pt x="3279577" y="3985399"/>
                  <a:pt x="3242262" y="3991986"/>
                </a:cubicBezTo>
                <a:cubicBezTo>
                  <a:pt x="3235678" y="3994182"/>
                  <a:pt x="3229092" y="3989790"/>
                  <a:pt x="3224702" y="3996378"/>
                </a:cubicBezTo>
                <a:cubicBezTo>
                  <a:pt x="3222508" y="4007357"/>
                  <a:pt x="3242262" y="3994182"/>
                  <a:pt x="3237872" y="4009552"/>
                </a:cubicBezTo>
                <a:cubicBezTo>
                  <a:pt x="3231288" y="4027119"/>
                  <a:pt x="3237872" y="4033706"/>
                  <a:pt x="3248848" y="4027119"/>
                </a:cubicBezTo>
                <a:cubicBezTo>
                  <a:pt x="3268602" y="4016140"/>
                  <a:pt x="3288357" y="4020531"/>
                  <a:pt x="3308112" y="4018336"/>
                </a:cubicBezTo>
                <a:cubicBezTo>
                  <a:pt x="3316892" y="4018336"/>
                  <a:pt x="3321282" y="4020531"/>
                  <a:pt x="3319087" y="4031510"/>
                </a:cubicBezTo>
                <a:cubicBezTo>
                  <a:pt x="3319087" y="4038098"/>
                  <a:pt x="3321282" y="4044685"/>
                  <a:pt x="3310307" y="4046881"/>
                </a:cubicBezTo>
                <a:cubicBezTo>
                  <a:pt x="3286162" y="4049077"/>
                  <a:pt x="3262018" y="4064447"/>
                  <a:pt x="3237872" y="4046881"/>
                </a:cubicBezTo>
                <a:cubicBezTo>
                  <a:pt x="3231288" y="4042489"/>
                  <a:pt x="3215922" y="4053468"/>
                  <a:pt x="3213728" y="4060056"/>
                </a:cubicBezTo>
                <a:cubicBezTo>
                  <a:pt x="3207142" y="4092992"/>
                  <a:pt x="3220312" y="4125929"/>
                  <a:pt x="3253238" y="4141300"/>
                </a:cubicBezTo>
                <a:cubicBezTo>
                  <a:pt x="3279577" y="4152279"/>
                  <a:pt x="3305917" y="4165453"/>
                  <a:pt x="3325672" y="4187411"/>
                </a:cubicBezTo>
                <a:cubicBezTo>
                  <a:pt x="3332257" y="4193999"/>
                  <a:pt x="3338842" y="4198390"/>
                  <a:pt x="3347622" y="4189607"/>
                </a:cubicBezTo>
                <a:cubicBezTo>
                  <a:pt x="3354207" y="4180824"/>
                  <a:pt x="3356402" y="4196194"/>
                  <a:pt x="3362987" y="4196194"/>
                </a:cubicBezTo>
                <a:cubicBezTo>
                  <a:pt x="3369572" y="4193999"/>
                  <a:pt x="3384937" y="4191803"/>
                  <a:pt x="3380547" y="4204977"/>
                </a:cubicBezTo>
                <a:cubicBezTo>
                  <a:pt x="3378352" y="4213761"/>
                  <a:pt x="3371767" y="4222544"/>
                  <a:pt x="3358597" y="4220348"/>
                </a:cubicBezTo>
                <a:cubicBezTo>
                  <a:pt x="3352012" y="4220348"/>
                  <a:pt x="3347622" y="4215956"/>
                  <a:pt x="3343232" y="4213761"/>
                </a:cubicBezTo>
                <a:cubicBezTo>
                  <a:pt x="3303722" y="4200586"/>
                  <a:pt x="3270797" y="4174236"/>
                  <a:pt x="3231288" y="4154474"/>
                </a:cubicBezTo>
                <a:cubicBezTo>
                  <a:pt x="3226898" y="4152279"/>
                  <a:pt x="3222508" y="4150083"/>
                  <a:pt x="3215922" y="4147887"/>
                </a:cubicBezTo>
                <a:cubicBezTo>
                  <a:pt x="3191778" y="4136908"/>
                  <a:pt x="3172022" y="4150083"/>
                  <a:pt x="3169828" y="4176432"/>
                </a:cubicBezTo>
                <a:cubicBezTo>
                  <a:pt x="3169828" y="4185215"/>
                  <a:pt x="3169828" y="4196194"/>
                  <a:pt x="3169828" y="4207173"/>
                </a:cubicBezTo>
                <a:cubicBezTo>
                  <a:pt x="3169828" y="4215956"/>
                  <a:pt x="3169828" y="4226935"/>
                  <a:pt x="3169828" y="4240110"/>
                </a:cubicBezTo>
                <a:cubicBezTo>
                  <a:pt x="3150072" y="4240110"/>
                  <a:pt x="3128122" y="4233523"/>
                  <a:pt x="3112758" y="4240110"/>
                </a:cubicBezTo>
                <a:cubicBezTo>
                  <a:pt x="3095198" y="4248893"/>
                  <a:pt x="3084222" y="4268655"/>
                  <a:pt x="3068858" y="4284026"/>
                </a:cubicBezTo>
                <a:cubicBezTo>
                  <a:pt x="3055688" y="4295005"/>
                  <a:pt x="3044712" y="4308179"/>
                  <a:pt x="3031543" y="4319158"/>
                </a:cubicBezTo>
                <a:cubicBezTo>
                  <a:pt x="3016178" y="4334529"/>
                  <a:pt x="3016178" y="4334529"/>
                  <a:pt x="2994228" y="4321354"/>
                </a:cubicBezTo>
                <a:cubicBezTo>
                  <a:pt x="2976668" y="4312571"/>
                  <a:pt x="2943743" y="4319158"/>
                  <a:pt x="2930573" y="4334529"/>
                </a:cubicBezTo>
                <a:cubicBezTo>
                  <a:pt x="2926183" y="4338920"/>
                  <a:pt x="2923988" y="4343312"/>
                  <a:pt x="2923988" y="4345508"/>
                </a:cubicBezTo>
                <a:cubicBezTo>
                  <a:pt x="2930573" y="4371857"/>
                  <a:pt x="2913013" y="4393815"/>
                  <a:pt x="2915208" y="4417969"/>
                </a:cubicBezTo>
                <a:cubicBezTo>
                  <a:pt x="2917403" y="4428948"/>
                  <a:pt x="2908623" y="4435535"/>
                  <a:pt x="2902038" y="4439927"/>
                </a:cubicBezTo>
                <a:cubicBezTo>
                  <a:pt x="2897648" y="4442122"/>
                  <a:pt x="2891063" y="4439927"/>
                  <a:pt x="2891063" y="4435535"/>
                </a:cubicBezTo>
                <a:cubicBezTo>
                  <a:pt x="2888868" y="4417969"/>
                  <a:pt x="2888868" y="4400402"/>
                  <a:pt x="2888868" y="4382836"/>
                </a:cubicBezTo>
                <a:cubicBezTo>
                  <a:pt x="2891063" y="4365270"/>
                  <a:pt x="2886673" y="4356487"/>
                  <a:pt x="2873503" y="4363074"/>
                </a:cubicBezTo>
                <a:cubicBezTo>
                  <a:pt x="2862528" y="4365270"/>
                  <a:pt x="2851553" y="4371857"/>
                  <a:pt x="2842773" y="4376249"/>
                </a:cubicBezTo>
                <a:cubicBezTo>
                  <a:pt x="2836188" y="4382836"/>
                  <a:pt x="2831798" y="4389424"/>
                  <a:pt x="2823018" y="4396011"/>
                </a:cubicBezTo>
                <a:cubicBezTo>
                  <a:pt x="2812043" y="4382836"/>
                  <a:pt x="2812043" y="4367466"/>
                  <a:pt x="2820823" y="4356487"/>
                </a:cubicBezTo>
                <a:cubicBezTo>
                  <a:pt x="2833993" y="4341116"/>
                  <a:pt x="2818628" y="4338920"/>
                  <a:pt x="2812043" y="4336725"/>
                </a:cubicBezTo>
                <a:cubicBezTo>
                  <a:pt x="2807653" y="4334529"/>
                  <a:pt x="2794483" y="4330137"/>
                  <a:pt x="2792288" y="4343312"/>
                </a:cubicBezTo>
                <a:cubicBezTo>
                  <a:pt x="2792288" y="4363074"/>
                  <a:pt x="2783508" y="4378445"/>
                  <a:pt x="2783508" y="4398207"/>
                </a:cubicBezTo>
                <a:cubicBezTo>
                  <a:pt x="2779118" y="4435535"/>
                  <a:pt x="2779118" y="4472863"/>
                  <a:pt x="2765948" y="4510192"/>
                </a:cubicBezTo>
                <a:cubicBezTo>
                  <a:pt x="2763753" y="4514583"/>
                  <a:pt x="2765948" y="4523366"/>
                  <a:pt x="2765948" y="4529954"/>
                </a:cubicBezTo>
                <a:cubicBezTo>
                  <a:pt x="2765948" y="4538737"/>
                  <a:pt x="2768143" y="4547520"/>
                  <a:pt x="2757168" y="4545324"/>
                </a:cubicBezTo>
                <a:cubicBezTo>
                  <a:pt x="2748388" y="4545324"/>
                  <a:pt x="2743998" y="4538737"/>
                  <a:pt x="2741803" y="4532150"/>
                </a:cubicBezTo>
                <a:cubicBezTo>
                  <a:pt x="2737413" y="4527758"/>
                  <a:pt x="2741803" y="4521171"/>
                  <a:pt x="2739608" y="4516779"/>
                </a:cubicBezTo>
                <a:cubicBezTo>
                  <a:pt x="2735218" y="4499213"/>
                  <a:pt x="2750583" y="4490430"/>
                  <a:pt x="2750583" y="4475059"/>
                </a:cubicBezTo>
                <a:cubicBezTo>
                  <a:pt x="2748388" y="4464080"/>
                  <a:pt x="2743998" y="4448710"/>
                  <a:pt x="2754973" y="4437731"/>
                </a:cubicBezTo>
                <a:cubicBezTo>
                  <a:pt x="2761558" y="4431143"/>
                  <a:pt x="2757168" y="4422360"/>
                  <a:pt x="2757168" y="4413577"/>
                </a:cubicBezTo>
                <a:cubicBezTo>
                  <a:pt x="2759363" y="4396011"/>
                  <a:pt x="2754973" y="4376249"/>
                  <a:pt x="2759363" y="4360878"/>
                </a:cubicBezTo>
                <a:cubicBezTo>
                  <a:pt x="2765948" y="4334529"/>
                  <a:pt x="2757168" y="4316963"/>
                  <a:pt x="2737413" y="4301592"/>
                </a:cubicBezTo>
                <a:cubicBezTo>
                  <a:pt x="2715463" y="4305984"/>
                  <a:pt x="2728633" y="4332333"/>
                  <a:pt x="2713268" y="4341116"/>
                </a:cubicBezTo>
                <a:cubicBezTo>
                  <a:pt x="2715463" y="4376249"/>
                  <a:pt x="2695708" y="4404794"/>
                  <a:pt x="2695708" y="4439927"/>
                </a:cubicBezTo>
                <a:cubicBezTo>
                  <a:pt x="2695708" y="4459689"/>
                  <a:pt x="2680343" y="4477255"/>
                  <a:pt x="2678148" y="4497017"/>
                </a:cubicBezTo>
                <a:cubicBezTo>
                  <a:pt x="2675953" y="4505800"/>
                  <a:pt x="2664978" y="4503604"/>
                  <a:pt x="2658393" y="4501409"/>
                </a:cubicBezTo>
                <a:cubicBezTo>
                  <a:pt x="2651808" y="4501409"/>
                  <a:pt x="2651808" y="4492625"/>
                  <a:pt x="2654003" y="4488234"/>
                </a:cubicBezTo>
                <a:cubicBezTo>
                  <a:pt x="2669368" y="4457493"/>
                  <a:pt x="2667173" y="4420165"/>
                  <a:pt x="2678148" y="4389424"/>
                </a:cubicBezTo>
                <a:cubicBezTo>
                  <a:pt x="2682538" y="4378445"/>
                  <a:pt x="2682538" y="4367466"/>
                  <a:pt x="2686928" y="4356487"/>
                </a:cubicBezTo>
                <a:cubicBezTo>
                  <a:pt x="2693513" y="4338920"/>
                  <a:pt x="2680343" y="4319158"/>
                  <a:pt x="2673758" y="4301592"/>
                </a:cubicBezTo>
                <a:cubicBezTo>
                  <a:pt x="2667173" y="4281830"/>
                  <a:pt x="2664978" y="4259872"/>
                  <a:pt x="2671563" y="4242306"/>
                </a:cubicBezTo>
                <a:cubicBezTo>
                  <a:pt x="2680343" y="4224740"/>
                  <a:pt x="2673758" y="4211565"/>
                  <a:pt x="2671563" y="4196194"/>
                </a:cubicBezTo>
                <a:cubicBezTo>
                  <a:pt x="2667173" y="4174236"/>
                  <a:pt x="2656198" y="4158866"/>
                  <a:pt x="2645223" y="4141300"/>
                </a:cubicBezTo>
                <a:cubicBezTo>
                  <a:pt x="2640833" y="4130321"/>
                  <a:pt x="2632053" y="4121538"/>
                  <a:pt x="2616688" y="4132516"/>
                </a:cubicBezTo>
                <a:cubicBezTo>
                  <a:pt x="2605713" y="4139104"/>
                  <a:pt x="2590348" y="4134712"/>
                  <a:pt x="2583763" y="4121538"/>
                </a:cubicBezTo>
                <a:cubicBezTo>
                  <a:pt x="2570593" y="4101775"/>
                  <a:pt x="2550838" y="4103971"/>
                  <a:pt x="2533278" y="4108363"/>
                </a:cubicBezTo>
                <a:cubicBezTo>
                  <a:pt x="2502548" y="4117146"/>
                  <a:pt x="2474013" y="4123733"/>
                  <a:pt x="2441088" y="4125929"/>
                </a:cubicBezTo>
                <a:cubicBezTo>
                  <a:pt x="2427918" y="4125929"/>
                  <a:pt x="2414748" y="4119342"/>
                  <a:pt x="2401578" y="4114950"/>
                </a:cubicBezTo>
                <a:cubicBezTo>
                  <a:pt x="2357679" y="4092992"/>
                  <a:pt x="2326949" y="4057860"/>
                  <a:pt x="2300609" y="4018336"/>
                </a:cubicBezTo>
                <a:cubicBezTo>
                  <a:pt x="2276464" y="3981007"/>
                  <a:pt x="2254514" y="3943679"/>
                  <a:pt x="2234759" y="3904155"/>
                </a:cubicBezTo>
                <a:cubicBezTo>
                  <a:pt x="2221589" y="3877805"/>
                  <a:pt x="2199639" y="3851456"/>
                  <a:pt x="2190859" y="3822911"/>
                </a:cubicBezTo>
                <a:cubicBezTo>
                  <a:pt x="2177689" y="3785582"/>
                  <a:pt x="2151349" y="3772408"/>
                  <a:pt x="2118424" y="3761429"/>
                </a:cubicBezTo>
                <a:cubicBezTo>
                  <a:pt x="2094279" y="3754841"/>
                  <a:pt x="2092084" y="3752645"/>
                  <a:pt x="2083304" y="3772408"/>
                </a:cubicBezTo>
                <a:cubicBezTo>
                  <a:pt x="2076719" y="3781191"/>
                  <a:pt x="2074524" y="3789974"/>
                  <a:pt x="2063549" y="3789974"/>
                </a:cubicBezTo>
                <a:cubicBezTo>
                  <a:pt x="2048184" y="3789974"/>
                  <a:pt x="2035014" y="3792170"/>
                  <a:pt x="2021844" y="3781191"/>
                </a:cubicBezTo>
                <a:lnTo>
                  <a:pt x="2008717" y="3760713"/>
                </a:lnTo>
                <a:lnTo>
                  <a:pt x="1923143" y="3846286"/>
                </a:lnTo>
                <a:lnTo>
                  <a:pt x="1859631" y="3782774"/>
                </a:lnTo>
                <a:lnTo>
                  <a:pt x="1853652" y="3782563"/>
                </a:lnTo>
                <a:cubicBezTo>
                  <a:pt x="1846793" y="3784485"/>
                  <a:pt x="1840757" y="3788876"/>
                  <a:pt x="1835269" y="3796561"/>
                </a:cubicBezTo>
                <a:cubicBezTo>
                  <a:pt x="1822099" y="3814127"/>
                  <a:pt x="1797954" y="3825106"/>
                  <a:pt x="1791369" y="3849260"/>
                </a:cubicBezTo>
                <a:cubicBezTo>
                  <a:pt x="1776004" y="3849260"/>
                  <a:pt x="1771614" y="3866826"/>
                  <a:pt x="1760639" y="3869022"/>
                </a:cubicBezTo>
                <a:cubicBezTo>
                  <a:pt x="1738689" y="3873414"/>
                  <a:pt x="1740884" y="3888784"/>
                  <a:pt x="1738689" y="3904155"/>
                </a:cubicBezTo>
                <a:cubicBezTo>
                  <a:pt x="1738689" y="3917329"/>
                  <a:pt x="1745274" y="3932700"/>
                  <a:pt x="1732104" y="3945875"/>
                </a:cubicBezTo>
                <a:cubicBezTo>
                  <a:pt x="1727714" y="3948070"/>
                  <a:pt x="1725519" y="3961245"/>
                  <a:pt x="1740884" y="3967833"/>
                </a:cubicBezTo>
                <a:cubicBezTo>
                  <a:pt x="1762834" y="3978811"/>
                  <a:pt x="1756249" y="4005161"/>
                  <a:pt x="1756249" y="4024923"/>
                </a:cubicBezTo>
                <a:cubicBezTo>
                  <a:pt x="1734299" y="4022727"/>
                  <a:pt x="1725519" y="4007357"/>
                  <a:pt x="1723324" y="3987595"/>
                </a:cubicBezTo>
                <a:cubicBezTo>
                  <a:pt x="1721129" y="3974420"/>
                  <a:pt x="1714544" y="3967833"/>
                  <a:pt x="1701374" y="3965637"/>
                </a:cubicBezTo>
                <a:cubicBezTo>
                  <a:pt x="1696984" y="3965637"/>
                  <a:pt x="1692594" y="3965637"/>
                  <a:pt x="1688204" y="3963441"/>
                </a:cubicBezTo>
                <a:cubicBezTo>
                  <a:pt x="1675034" y="3950266"/>
                  <a:pt x="1661864" y="3930504"/>
                  <a:pt x="1644304" y="3923917"/>
                </a:cubicBezTo>
                <a:cubicBezTo>
                  <a:pt x="1628939" y="3917329"/>
                  <a:pt x="1609184" y="3917329"/>
                  <a:pt x="1593819" y="3906350"/>
                </a:cubicBezTo>
                <a:cubicBezTo>
                  <a:pt x="1587234" y="3901959"/>
                  <a:pt x="1576259" y="3897567"/>
                  <a:pt x="1571869" y="3888784"/>
                </a:cubicBezTo>
                <a:cubicBezTo>
                  <a:pt x="1545529" y="3860239"/>
                  <a:pt x="1508214" y="3842673"/>
                  <a:pt x="1484069" y="3811932"/>
                </a:cubicBezTo>
                <a:cubicBezTo>
                  <a:pt x="1479679" y="3807540"/>
                  <a:pt x="1473095" y="3805344"/>
                  <a:pt x="1468705" y="3811932"/>
                </a:cubicBezTo>
                <a:cubicBezTo>
                  <a:pt x="1466510" y="3814127"/>
                  <a:pt x="1466510" y="3818519"/>
                  <a:pt x="1468705" y="3822911"/>
                </a:cubicBezTo>
                <a:cubicBezTo>
                  <a:pt x="1490654" y="3862435"/>
                  <a:pt x="1514799" y="3901959"/>
                  <a:pt x="1549919" y="3928308"/>
                </a:cubicBezTo>
                <a:cubicBezTo>
                  <a:pt x="1560894" y="3937092"/>
                  <a:pt x="1565284" y="3941483"/>
                  <a:pt x="1563089" y="3952462"/>
                </a:cubicBezTo>
                <a:cubicBezTo>
                  <a:pt x="1563089" y="3965637"/>
                  <a:pt x="1547724" y="3981007"/>
                  <a:pt x="1536749" y="3983203"/>
                </a:cubicBezTo>
                <a:cubicBezTo>
                  <a:pt x="1523579" y="3985399"/>
                  <a:pt x="1512604" y="3978811"/>
                  <a:pt x="1512604" y="3967833"/>
                </a:cubicBezTo>
                <a:cubicBezTo>
                  <a:pt x="1510409" y="3954658"/>
                  <a:pt x="1495044" y="3961245"/>
                  <a:pt x="1495044" y="3952462"/>
                </a:cubicBezTo>
                <a:cubicBezTo>
                  <a:pt x="1495044" y="3941483"/>
                  <a:pt x="1486264" y="3939287"/>
                  <a:pt x="1481874" y="3932700"/>
                </a:cubicBezTo>
                <a:cubicBezTo>
                  <a:pt x="1464315" y="3912938"/>
                  <a:pt x="1451145" y="3893176"/>
                  <a:pt x="1448950" y="3866826"/>
                </a:cubicBezTo>
                <a:cubicBezTo>
                  <a:pt x="1448950" y="3847064"/>
                  <a:pt x="1429195" y="3838281"/>
                  <a:pt x="1427000" y="3818519"/>
                </a:cubicBezTo>
                <a:cubicBezTo>
                  <a:pt x="1427000" y="3787778"/>
                  <a:pt x="1400660" y="3768016"/>
                  <a:pt x="1394075" y="3739471"/>
                </a:cubicBezTo>
                <a:cubicBezTo>
                  <a:pt x="1385295" y="3704338"/>
                  <a:pt x="1367735" y="3671401"/>
                  <a:pt x="1361150" y="3634073"/>
                </a:cubicBezTo>
                <a:cubicBezTo>
                  <a:pt x="1358955" y="3618702"/>
                  <a:pt x="1347980" y="3612115"/>
                  <a:pt x="1334810" y="3605528"/>
                </a:cubicBezTo>
                <a:cubicBezTo>
                  <a:pt x="1326030" y="3603332"/>
                  <a:pt x="1317250" y="3596745"/>
                  <a:pt x="1317250" y="3587961"/>
                </a:cubicBezTo>
                <a:cubicBezTo>
                  <a:pt x="1319445" y="3570395"/>
                  <a:pt x="1304080" y="3563808"/>
                  <a:pt x="1295300" y="3552829"/>
                </a:cubicBezTo>
                <a:cubicBezTo>
                  <a:pt x="1277740" y="3592353"/>
                  <a:pt x="1271155" y="3634073"/>
                  <a:pt x="1273350" y="3671401"/>
                </a:cubicBezTo>
                <a:cubicBezTo>
                  <a:pt x="1273350" y="3688968"/>
                  <a:pt x="1286520" y="3693359"/>
                  <a:pt x="1293105" y="3704338"/>
                </a:cubicBezTo>
                <a:cubicBezTo>
                  <a:pt x="1304080" y="3721904"/>
                  <a:pt x="1310665" y="3737275"/>
                  <a:pt x="1308470" y="3759233"/>
                </a:cubicBezTo>
                <a:cubicBezTo>
                  <a:pt x="1308470" y="3772408"/>
                  <a:pt x="1308470" y="3783386"/>
                  <a:pt x="1308470" y="3800953"/>
                </a:cubicBezTo>
                <a:cubicBezTo>
                  <a:pt x="1286520" y="3792170"/>
                  <a:pt x="1264570" y="3789974"/>
                  <a:pt x="1262375" y="3759233"/>
                </a:cubicBezTo>
                <a:cubicBezTo>
                  <a:pt x="1262375" y="3746058"/>
                  <a:pt x="1249205" y="3724100"/>
                  <a:pt x="1233840" y="3721904"/>
                </a:cubicBezTo>
                <a:cubicBezTo>
                  <a:pt x="1216280" y="3719709"/>
                  <a:pt x="1218475" y="3706534"/>
                  <a:pt x="1216280" y="3699947"/>
                </a:cubicBezTo>
                <a:cubicBezTo>
                  <a:pt x="1211890" y="3682380"/>
                  <a:pt x="1205305" y="3662618"/>
                  <a:pt x="1194330" y="3649443"/>
                </a:cubicBezTo>
                <a:cubicBezTo>
                  <a:pt x="1181160" y="3634073"/>
                  <a:pt x="1189940" y="3614311"/>
                  <a:pt x="1178965" y="3596745"/>
                </a:cubicBezTo>
                <a:cubicBezTo>
                  <a:pt x="1172380" y="3587961"/>
                  <a:pt x="1172380" y="3576983"/>
                  <a:pt x="1157015" y="3570395"/>
                </a:cubicBezTo>
                <a:cubicBezTo>
                  <a:pt x="1137260" y="3561612"/>
                  <a:pt x="1128480" y="3544046"/>
                  <a:pt x="1135065" y="3519892"/>
                </a:cubicBezTo>
                <a:cubicBezTo>
                  <a:pt x="1146040" y="3517696"/>
                  <a:pt x="1159210" y="3519892"/>
                  <a:pt x="1167990" y="3515501"/>
                </a:cubicBezTo>
                <a:cubicBezTo>
                  <a:pt x="1178965" y="3506717"/>
                  <a:pt x="1185550" y="3493543"/>
                  <a:pt x="1185550" y="3478172"/>
                </a:cubicBezTo>
                <a:cubicBezTo>
                  <a:pt x="1185550" y="3467193"/>
                  <a:pt x="1198720" y="3464997"/>
                  <a:pt x="1196525" y="3451823"/>
                </a:cubicBezTo>
                <a:cubicBezTo>
                  <a:pt x="1194330" y="3445235"/>
                  <a:pt x="1209695" y="3451823"/>
                  <a:pt x="1211890" y="3443040"/>
                </a:cubicBezTo>
                <a:cubicBezTo>
                  <a:pt x="1211890" y="3440844"/>
                  <a:pt x="1200915" y="3440844"/>
                  <a:pt x="1196525" y="3436452"/>
                </a:cubicBezTo>
                <a:cubicBezTo>
                  <a:pt x="1192135" y="3429865"/>
                  <a:pt x="1189940" y="3423277"/>
                  <a:pt x="1185550" y="3414494"/>
                </a:cubicBezTo>
                <a:cubicBezTo>
                  <a:pt x="1183355" y="3403515"/>
                  <a:pt x="1187745" y="3396928"/>
                  <a:pt x="1200915" y="3394732"/>
                </a:cubicBezTo>
                <a:cubicBezTo>
                  <a:pt x="1227255" y="3392536"/>
                  <a:pt x="1236035" y="3383753"/>
                  <a:pt x="1238230" y="3355208"/>
                </a:cubicBezTo>
                <a:cubicBezTo>
                  <a:pt x="1238230" y="3346425"/>
                  <a:pt x="1253595" y="3344229"/>
                  <a:pt x="1242620" y="3333250"/>
                </a:cubicBezTo>
                <a:cubicBezTo>
                  <a:pt x="1211890" y="3342033"/>
                  <a:pt x="1194330" y="3368383"/>
                  <a:pt x="1167990" y="3383753"/>
                </a:cubicBezTo>
                <a:cubicBezTo>
                  <a:pt x="1163600" y="3385949"/>
                  <a:pt x="1161405" y="3390341"/>
                  <a:pt x="1159210" y="3392536"/>
                </a:cubicBezTo>
                <a:cubicBezTo>
                  <a:pt x="1152625" y="3396928"/>
                  <a:pt x="1148235" y="3396928"/>
                  <a:pt x="1143845" y="3392536"/>
                </a:cubicBezTo>
                <a:cubicBezTo>
                  <a:pt x="1141650" y="3388145"/>
                  <a:pt x="1141650" y="3383753"/>
                  <a:pt x="1143845" y="3379362"/>
                </a:cubicBezTo>
                <a:cubicBezTo>
                  <a:pt x="1159210" y="3366187"/>
                  <a:pt x="1172380" y="3348621"/>
                  <a:pt x="1187745" y="3337642"/>
                </a:cubicBezTo>
                <a:cubicBezTo>
                  <a:pt x="1209695" y="3322271"/>
                  <a:pt x="1207500" y="3300313"/>
                  <a:pt x="1203110" y="3282747"/>
                </a:cubicBezTo>
                <a:cubicBezTo>
                  <a:pt x="1198720" y="3269572"/>
                  <a:pt x="1196525" y="3249810"/>
                  <a:pt x="1174575" y="3245419"/>
                </a:cubicBezTo>
                <a:cubicBezTo>
                  <a:pt x="1163600" y="3243223"/>
                  <a:pt x="1152625" y="3234440"/>
                  <a:pt x="1141650" y="3227853"/>
                </a:cubicBezTo>
                <a:cubicBezTo>
                  <a:pt x="1110920" y="3210286"/>
                  <a:pt x="1099945" y="3183937"/>
                  <a:pt x="1110920" y="3151000"/>
                </a:cubicBezTo>
                <a:cubicBezTo>
                  <a:pt x="1119700" y="3124651"/>
                  <a:pt x="1126285" y="3100497"/>
                  <a:pt x="1108725" y="3074148"/>
                </a:cubicBezTo>
                <a:cubicBezTo>
                  <a:pt x="1097750" y="3060973"/>
                  <a:pt x="1082385" y="3036819"/>
                  <a:pt x="1067020" y="3025840"/>
                </a:cubicBezTo>
                <a:cubicBezTo>
                  <a:pt x="1053850" y="3014861"/>
                  <a:pt x="1045070" y="2997295"/>
                  <a:pt x="1025315" y="2990708"/>
                </a:cubicBezTo>
                <a:cubicBezTo>
                  <a:pt x="1018730" y="2988512"/>
                  <a:pt x="1018730" y="2981924"/>
                  <a:pt x="1018730" y="2977533"/>
                </a:cubicBezTo>
                <a:lnTo>
                  <a:pt x="1022125" y="2945268"/>
                </a:lnTo>
                <a:lnTo>
                  <a:pt x="0" y="1923143"/>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601606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009B150-532D-45FE-A6D6-8A190897518A}"/>
              </a:ext>
            </a:extLst>
          </p:cNvPr>
          <p:cNvSpPr>
            <a:spLocks noGrp="1"/>
          </p:cNvSpPr>
          <p:nvPr userDrawn="1">
            <p:ph type="pic" idx="1" hasCustomPrompt="1"/>
          </p:nvPr>
        </p:nvSpPr>
        <p:spPr>
          <a:xfrm>
            <a:off x="0" y="0"/>
            <a:ext cx="7865615" cy="6858000"/>
          </a:xfrm>
          <a:custGeom>
            <a:avLst/>
            <a:gdLst>
              <a:gd name="connsiteX0" fmla="*/ 0 w 7865615"/>
              <a:gd name="connsiteY0" fmla="*/ 0 h 6858000"/>
              <a:gd name="connsiteX1" fmla="*/ 2246577 w 7865615"/>
              <a:gd name="connsiteY1" fmla="*/ 0 h 6858000"/>
              <a:gd name="connsiteX2" fmla="*/ 3408550 w 7865615"/>
              <a:gd name="connsiteY2" fmla="*/ 0 h 6858000"/>
              <a:gd name="connsiteX3" fmla="*/ 4510701 w 7865615"/>
              <a:gd name="connsiteY3" fmla="*/ 0 h 6858000"/>
              <a:gd name="connsiteX4" fmla="*/ 7804883 w 7865615"/>
              <a:gd name="connsiteY4" fmla="*/ 3294183 h 6858000"/>
              <a:gd name="connsiteX5" fmla="*/ 7804883 w 7865615"/>
              <a:gd name="connsiteY5" fmla="*/ 3587426 h 6858000"/>
              <a:gd name="connsiteX6" fmla="*/ 4534309 w 7865615"/>
              <a:gd name="connsiteY6" fmla="*/ 6858000 h 6858000"/>
              <a:gd name="connsiteX7" fmla="*/ 3384942 w 7865615"/>
              <a:gd name="connsiteY7" fmla="*/ 6858000 h 6858000"/>
              <a:gd name="connsiteX8" fmla="*/ 653352 w 7865615"/>
              <a:gd name="connsiteY8" fmla="*/ 6858000 h 6858000"/>
              <a:gd name="connsiteX9" fmla="*/ 0 w 786561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5615" h="6858000">
                <a:moveTo>
                  <a:pt x="0" y="0"/>
                </a:moveTo>
                <a:lnTo>
                  <a:pt x="2246577" y="0"/>
                </a:lnTo>
                <a:lnTo>
                  <a:pt x="3408550" y="0"/>
                </a:lnTo>
                <a:lnTo>
                  <a:pt x="4510701" y="0"/>
                </a:lnTo>
                <a:lnTo>
                  <a:pt x="7804883" y="3294183"/>
                </a:lnTo>
                <a:cubicBezTo>
                  <a:pt x="7885860" y="3375159"/>
                  <a:pt x="7885860" y="3506449"/>
                  <a:pt x="7804883" y="3587426"/>
                </a:cubicBezTo>
                <a:lnTo>
                  <a:pt x="4534309" y="6858000"/>
                </a:lnTo>
                <a:lnTo>
                  <a:pt x="3384942" y="6858000"/>
                </a:lnTo>
                <a:lnTo>
                  <a:pt x="653352" y="6858000"/>
                </a:lnTo>
                <a:lnTo>
                  <a:pt x="0" y="6858000"/>
                </a:ln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21" name="Picture Placeholder 20">
            <a:extLst>
              <a:ext uri="{FF2B5EF4-FFF2-40B4-BE49-F238E27FC236}">
                <a16:creationId xmlns:a16="http://schemas.microsoft.com/office/drawing/2014/main" id="{0B3E2BDC-790D-4A9E-9558-CA4C10A1FB05}"/>
              </a:ext>
            </a:extLst>
          </p:cNvPr>
          <p:cNvSpPr>
            <a:spLocks noGrp="1"/>
          </p:cNvSpPr>
          <p:nvPr userDrawn="1">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Picture Placeholder 18">
            <a:extLst>
              <a:ext uri="{FF2B5EF4-FFF2-40B4-BE49-F238E27FC236}">
                <a16:creationId xmlns:a16="http://schemas.microsoft.com/office/drawing/2014/main" id="{2B6F2E21-3216-4F90-A6E2-E51A550D522D}"/>
              </a:ext>
            </a:extLst>
          </p:cNvPr>
          <p:cNvSpPr>
            <a:spLocks noGrp="1"/>
          </p:cNvSpPr>
          <p:nvPr userDrawn="1">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0" name="Picture Placeholder 19">
            <a:extLst>
              <a:ext uri="{FF2B5EF4-FFF2-40B4-BE49-F238E27FC236}">
                <a16:creationId xmlns:a16="http://schemas.microsoft.com/office/drawing/2014/main" id="{9228B4EE-0DCA-498B-BE6D-C126351A4694}"/>
              </a:ext>
            </a:extLst>
          </p:cNvPr>
          <p:cNvSpPr>
            <a:spLocks noGrp="1"/>
          </p:cNvSpPr>
          <p:nvPr userDrawn="1">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74760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FE957E-B654-4424-ACDA-8DED4BC6F6D5}"/>
              </a:ext>
            </a:extLst>
          </p:cNvPr>
          <p:cNvSpPr>
            <a:spLocks noGrp="1"/>
          </p:cNvSpPr>
          <p:nvPr>
            <p:ph type="pic" idx="12"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733116 h 6858000"/>
              <a:gd name="connsiteX3" fmla="*/ 11907421 w 12192000"/>
              <a:gd name="connsiteY3" fmla="*/ 754971 h 6858000"/>
              <a:gd name="connsiteX4" fmla="*/ 4835485 w 12192000"/>
              <a:gd name="connsiteY4" fmla="*/ 4225159 h 6858000"/>
              <a:gd name="connsiteX5" fmla="*/ 3131054 w 12192000"/>
              <a:gd name="connsiteY5" fmla="*/ 6545165 h 6858000"/>
              <a:gd name="connsiteX6" fmla="*/ 296765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733116"/>
                </a:lnTo>
                <a:lnTo>
                  <a:pt x="11907421" y="754971"/>
                </a:lnTo>
                <a:cubicBezTo>
                  <a:pt x="9224455" y="1029960"/>
                  <a:pt x="6712117" y="2253165"/>
                  <a:pt x="4835485" y="4225159"/>
                </a:cubicBezTo>
                <a:cubicBezTo>
                  <a:pt x="4165259" y="4929443"/>
                  <a:pt x="3594441" y="5709981"/>
                  <a:pt x="3131054" y="6545165"/>
                </a:cubicBezTo>
                <a:lnTo>
                  <a:pt x="2967653" y="6858000"/>
                </a:lnTo>
                <a:lnTo>
                  <a:pt x="0" y="6858000"/>
                </a:lnTo>
                <a:close/>
              </a:path>
            </a:pathLst>
          </a:custGeom>
          <a:solidFill>
            <a:schemeClr val="bg1">
              <a:lumMod val="95000"/>
            </a:schemeClr>
          </a:solidFill>
          <a:ln w="50800">
            <a:noFill/>
          </a:ln>
        </p:spPr>
        <p:txBody>
          <a:bodyPr wrap="square" lIns="1737360" tIns="2194560" anchor="t">
            <a:noAutofit/>
          </a:bodyPr>
          <a:lstStyle>
            <a:lvl1pPr marL="0" indent="0" algn="l">
              <a:buNone/>
              <a:defRPr sz="20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539650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6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892BE04D-7D92-4AC1-9A7B-9F84DF96E9F1}"/>
              </a:ext>
            </a:extLst>
          </p:cNvPr>
          <p:cNvSpPr>
            <a:spLocks noGrp="1"/>
          </p:cNvSpPr>
          <p:nvPr>
            <p:ph type="pic" idx="12" hasCustomPrompt="1"/>
          </p:nvPr>
        </p:nvSpPr>
        <p:spPr>
          <a:xfrm>
            <a:off x="5334000" y="77076"/>
            <a:ext cx="6858000" cy="6780924"/>
          </a:xfrm>
          <a:custGeom>
            <a:avLst/>
            <a:gdLst>
              <a:gd name="connsiteX0" fmla="*/ 4899238 w 6858000"/>
              <a:gd name="connsiteY0" fmla="*/ 480718 h 6780924"/>
              <a:gd name="connsiteX1" fmla="*/ 5079238 w 6858000"/>
              <a:gd name="connsiteY1" fmla="*/ 660719 h 6780924"/>
              <a:gd name="connsiteX2" fmla="*/ 5079238 w 6858000"/>
              <a:gd name="connsiteY2" fmla="*/ 813109 h 6780924"/>
              <a:gd name="connsiteX3" fmla="*/ 4899238 w 6858000"/>
              <a:gd name="connsiteY3" fmla="*/ 993109 h 6780924"/>
              <a:gd name="connsiteX4" fmla="*/ 4719238 w 6858000"/>
              <a:gd name="connsiteY4" fmla="*/ 813109 h 6780924"/>
              <a:gd name="connsiteX5" fmla="*/ 4719238 w 6858000"/>
              <a:gd name="connsiteY5" fmla="*/ 660719 h 6780924"/>
              <a:gd name="connsiteX6" fmla="*/ 4899238 w 6858000"/>
              <a:gd name="connsiteY6" fmla="*/ 480718 h 6780924"/>
              <a:gd name="connsiteX7" fmla="*/ 4172418 w 6858000"/>
              <a:gd name="connsiteY7" fmla="*/ 49104 h 6780924"/>
              <a:gd name="connsiteX8" fmla="*/ 4352418 w 6858000"/>
              <a:gd name="connsiteY8" fmla="*/ 229104 h 6780924"/>
              <a:gd name="connsiteX9" fmla="*/ 4352418 w 6858000"/>
              <a:gd name="connsiteY9" fmla="*/ 958969 h 6780924"/>
              <a:gd name="connsiteX10" fmla="*/ 4355828 w 6858000"/>
              <a:gd name="connsiteY10" fmla="*/ 958280 h 6780924"/>
              <a:gd name="connsiteX11" fmla="*/ 4355828 w 6858000"/>
              <a:gd name="connsiteY11" fmla="*/ 910422 h 6780924"/>
              <a:gd name="connsiteX12" fmla="*/ 4535826 w 6858000"/>
              <a:gd name="connsiteY12" fmla="*/ 730422 h 6780924"/>
              <a:gd name="connsiteX13" fmla="*/ 4715828 w 6858000"/>
              <a:gd name="connsiteY13" fmla="*/ 910422 h 6780924"/>
              <a:gd name="connsiteX14" fmla="*/ 4715828 w 6858000"/>
              <a:gd name="connsiteY14" fmla="*/ 1581340 h 6780924"/>
              <a:gd name="connsiteX15" fmla="*/ 4720198 w 6858000"/>
              <a:gd name="connsiteY15" fmla="*/ 1582222 h 6780924"/>
              <a:gd name="connsiteX16" fmla="*/ 4722896 w 6858000"/>
              <a:gd name="connsiteY16" fmla="*/ 1555465 h 6780924"/>
              <a:gd name="connsiteX17" fmla="*/ 4899238 w 6858000"/>
              <a:gd name="connsiteY17" fmla="*/ 1411741 h 6780924"/>
              <a:gd name="connsiteX18" fmla="*/ 5075580 w 6858000"/>
              <a:gd name="connsiteY18" fmla="*/ 1555465 h 6780924"/>
              <a:gd name="connsiteX19" fmla="*/ 5078522 w 6858000"/>
              <a:gd name="connsiteY19" fmla="*/ 1584654 h 6780924"/>
              <a:gd name="connsiteX20" fmla="*/ 5082646 w 6858000"/>
              <a:gd name="connsiteY20" fmla="*/ 1583821 h 6780924"/>
              <a:gd name="connsiteX21" fmla="*/ 5082646 w 6858000"/>
              <a:gd name="connsiteY21" fmla="*/ 1244357 h 6780924"/>
              <a:gd name="connsiteX22" fmla="*/ 5262646 w 6858000"/>
              <a:gd name="connsiteY22" fmla="*/ 1064357 h 6780924"/>
              <a:gd name="connsiteX23" fmla="*/ 5442646 w 6858000"/>
              <a:gd name="connsiteY23" fmla="*/ 1244357 h 6780924"/>
              <a:gd name="connsiteX24" fmla="*/ 5442646 w 6858000"/>
              <a:gd name="connsiteY24" fmla="*/ 1916269 h 6780924"/>
              <a:gd name="connsiteX25" fmla="*/ 5448480 w 6858000"/>
              <a:gd name="connsiteY25" fmla="*/ 1915093 h 6780924"/>
              <a:gd name="connsiteX26" fmla="*/ 5449714 w 6858000"/>
              <a:gd name="connsiteY26" fmla="*/ 1902847 h 6780924"/>
              <a:gd name="connsiteX27" fmla="*/ 5626056 w 6858000"/>
              <a:gd name="connsiteY27" fmla="*/ 1759123 h 6780924"/>
              <a:gd name="connsiteX28" fmla="*/ 5791912 w 6858000"/>
              <a:gd name="connsiteY28" fmla="*/ 1869059 h 6780924"/>
              <a:gd name="connsiteX29" fmla="*/ 5800744 w 6858000"/>
              <a:gd name="connsiteY29" fmla="*/ 1897511 h 6780924"/>
              <a:gd name="connsiteX30" fmla="*/ 5800744 w 6858000"/>
              <a:gd name="connsiteY30" fmla="*/ 1457324 h 6780924"/>
              <a:gd name="connsiteX31" fmla="*/ 5981718 w 6858000"/>
              <a:gd name="connsiteY31" fmla="*/ 1276349 h 6780924"/>
              <a:gd name="connsiteX32" fmla="*/ 6159016 w 6858000"/>
              <a:gd name="connsiteY32" fmla="*/ 1420851 h 6780924"/>
              <a:gd name="connsiteX33" fmla="*/ 6162690 w 6858000"/>
              <a:gd name="connsiteY33" fmla="*/ 1457285 h 6780924"/>
              <a:gd name="connsiteX34" fmla="*/ 6162690 w 6858000"/>
              <a:gd name="connsiteY34" fmla="*/ 1132146 h 6780924"/>
              <a:gd name="connsiteX35" fmla="*/ 6343664 w 6858000"/>
              <a:gd name="connsiteY35" fmla="*/ 951170 h 6780924"/>
              <a:gd name="connsiteX36" fmla="*/ 6524640 w 6858000"/>
              <a:gd name="connsiteY36" fmla="*/ 1132146 h 6780924"/>
              <a:gd name="connsiteX37" fmla="*/ 6524640 w 6858000"/>
              <a:gd name="connsiteY37" fmla="*/ 1636217 h 6780924"/>
              <a:gd name="connsiteX38" fmla="*/ 6526784 w 6858000"/>
              <a:gd name="connsiteY38" fmla="*/ 1614950 h 6780924"/>
              <a:gd name="connsiteX39" fmla="*/ 6703126 w 6858000"/>
              <a:gd name="connsiteY39" fmla="*/ 1471226 h 6780924"/>
              <a:gd name="connsiteX40" fmla="*/ 6830404 w 6858000"/>
              <a:gd name="connsiteY40" fmla="*/ 1523946 h 6780924"/>
              <a:gd name="connsiteX41" fmla="*/ 6857998 w 6858000"/>
              <a:gd name="connsiteY41" fmla="*/ 1564874 h 6780924"/>
              <a:gd name="connsiteX42" fmla="*/ 6857998 w 6858000"/>
              <a:gd name="connsiteY42" fmla="*/ 4674715 h 6780924"/>
              <a:gd name="connsiteX43" fmla="*/ 6858000 w 6858000"/>
              <a:gd name="connsiteY43" fmla="*/ 4674715 h 6780924"/>
              <a:gd name="connsiteX44" fmla="*/ 6858000 w 6858000"/>
              <a:gd name="connsiteY44" fmla="*/ 4842542 h 6780924"/>
              <a:gd name="connsiteX45" fmla="*/ 6678000 w 6858000"/>
              <a:gd name="connsiteY45" fmla="*/ 5022542 h 6780924"/>
              <a:gd name="connsiteX46" fmla="*/ 6512145 w 6858000"/>
              <a:gd name="connsiteY46" fmla="*/ 4912606 h 6780924"/>
              <a:gd name="connsiteX47" fmla="*/ 6502414 w 6858000"/>
              <a:gd name="connsiteY47" fmla="*/ 4864407 h 6780924"/>
              <a:gd name="connsiteX48" fmla="*/ 6502414 w 6858000"/>
              <a:gd name="connsiteY48" fmla="*/ 5285377 h 6780924"/>
              <a:gd name="connsiteX49" fmla="*/ 6322414 w 6858000"/>
              <a:gd name="connsiteY49" fmla="*/ 5465377 h 6780924"/>
              <a:gd name="connsiteX50" fmla="*/ 6146071 w 6858000"/>
              <a:gd name="connsiteY50" fmla="*/ 5321653 h 6780924"/>
              <a:gd name="connsiteX51" fmla="*/ 6143463 w 6858000"/>
              <a:gd name="connsiteY51" fmla="*/ 5295783 h 6780924"/>
              <a:gd name="connsiteX52" fmla="*/ 6143463 w 6858000"/>
              <a:gd name="connsiteY52" fmla="*/ 6254957 h 6780924"/>
              <a:gd name="connsiteX53" fmla="*/ 5962488 w 6858000"/>
              <a:gd name="connsiteY53" fmla="*/ 6435932 h 6780924"/>
              <a:gd name="connsiteX54" fmla="*/ 5795735 w 6858000"/>
              <a:gd name="connsiteY54" fmla="*/ 6325401 h 6780924"/>
              <a:gd name="connsiteX55" fmla="*/ 5795551 w 6858000"/>
              <a:gd name="connsiteY55" fmla="*/ 6324808 h 6780924"/>
              <a:gd name="connsiteX56" fmla="*/ 5795456 w 6858000"/>
              <a:gd name="connsiteY56" fmla="*/ 6324667 h 6780924"/>
              <a:gd name="connsiteX57" fmla="*/ 5781311 w 6858000"/>
              <a:gd name="connsiteY57" fmla="*/ 6254603 h 6780924"/>
              <a:gd name="connsiteX58" fmla="*/ 5781311 w 6858000"/>
              <a:gd name="connsiteY58" fmla="*/ 6006221 h 6780924"/>
              <a:gd name="connsiteX59" fmla="*/ 5781513 w 6858000"/>
              <a:gd name="connsiteY59" fmla="*/ 6004217 h 6780924"/>
              <a:gd name="connsiteX60" fmla="*/ 5781513 w 6858000"/>
              <a:gd name="connsiteY60" fmla="*/ 5761749 h 6780924"/>
              <a:gd name="connsiteX61" fmla="*/ 5780208 w 6858000"/>
              <a:gd name="connsiteY61" fmla="*/ 5761749 h 6780924"/>
              <a:gd name="connsiteX62" fmla="*/ 5780208 w 6858000"/>
              <a:gd name="connsiteY62" fmla="*/ 5773159 h 6780924"/>
              <a:gd name="connsiteX63" fmla="*/ 5600208 w 6858000"/>
              <a:gd name="connsiteY63" fmla="*/ 5953159 h 6780924"/>
              <a:gd name="connsiteX64" fmla="*/ 5420208 w 6858000"/>
              <a:gd name="connsiteY64" fmla="*/ 5773159 h 6780924"/>
              <a:gd name="connsiteX65" fmla="*/ 5420208 w 6858000"/>
              <a:gd name="connsiteY65" fmla="*/ 5761749 h 6780924"/>
              <a:gd name="connsiteX66" fmla="*/ 5419105 w 6858000"/>
              <a:gd name="connsiteY66" fmla="*/ 5761749 h 6780924"/>
              <a:gd name="connsiteX67" fmla="*/ 5419105 w 6858000"/>
              <a:gd name="connsiteY67" fmla="*/ 6780924 h 6780924"/>
              <a:gd name="connsiteX68" fmla="*/ 5229225 w 6858000"/>
              <a:gd name="connsiteY68" fmla="*/ 6780924 h 6780924"/>
              <a:gd name="connsiteX69" fmla="*/ 5059105 w 6858000"/>
              <a:gd name="connsiteY69" fmla="*/ 6780924 h 6780924"/>
              <a:gd name="connsiteX70" fmla="*/ 5009857 w 6858000"/>
              <a:gd name="connsiteY70" fmla="*/ 6780924 h 6780924"/>
              <a:gd name="connsiteX71" fmla="*/ 4857750 w 6858000"/>
              <a:gd name="connsiteY71" fmla="*/ 6780924 h 6780924"/>
              <a:gd name="connsiteX72" fmla="*/ 4746147 w 6858000"/>
              <a:gd name="connsiteY72" fmla="*/ 6780924 h 6780924"/>
              <a:gd name="connsiteX73" fmla="*/ 4712147 w 6858000"/>
              <a:gd name="connsiteY73" fmla="*/ 6730496 h 6780924"/>
              <a:gd name="connsiteX74" fmla="*/ 4698002 w 6858000"/>
              <a:gd name="connsiteY74" fmla="*/ 6660431 h 6780924"/>
              <a:gd name="connsiteX75" fmla="*/ 4698002 w 6858000"/>
              <a:gd name="connsiteY75" fmla="*/ 5925639 h 6780924"/>
              <a:gd name="connsiteX76" fmla="*/ 4686136 w 6858000"/>
              <a:gd name="connsiteY76" fmla="*/ 5928313 h 6780924"/>
              <a:gd name="connsiteX77" fmla="*/ 4686136 w 6858000"/>
              <a:gd name="connsiteY77" fmla="*/ 6026357 h 6780924"/>
              <a:gd name="connsiteX78" fmla="*/ 4505161 w 6858000"/>
              <a:gd name="connsiteY78" fmla="*/ 6207332 h 6780924"/>
              <a:gd name="connsiteX79" fmla="*/ 4324186 w 6858000"/>
              <a:gd name="connsiteY79" fmla="*/ 6026357 h 6780924"/>
              <a:gd name="connsiteX80" fmla="*/ 4324186 w 6858000"/>
              <a:gd name="connsiteY80" fmla="*/ 6003902 h 6780924"/>
              <a:gd name="connsiteX81" fmla="*/ 4308074 w 6858000"/>
              <a:gd name="connsiteY81" fmla="*/ 6005915 h 6780924"/>
              <a:gd name="connsiteX82" fmla="*/ 4308074 w 6858000"/>
              <a:gd name="connsiteY82" fmla="*/ 6780924 h 6780924"/>
              <a:gd name="connsiteX83" fmla="*/ 3948076 w 6858000"/>
              <a:gd name="connsiteY83" fmla="*/ 6780924 h 6780924"/>
              <a:gd name="connsiteX84" fmla="*/ 3948076 w 6858000"/>
              <a:gd name="connsiteY84" fmla="*/ 6542799 h 6780924"/>
              <a:gd name="connsiteX85" fmla="*/ 3944666 w 6858000"/>
              <a:gd name="connsiteY85" fmla="*/ 6542799 h 6780924"/>
              <a:gd name="connsiteX86" fmla="*/ 3944666 w 6858000"/>
              <a:gd name="connsiteY86" fmla="*/ 6555998 h 6780924"/>
              <a:gd name="connsiteX87" fmla="*/ 3764666 w 6858000"/>
              <a:gd name="connsiteY87" fmla="*/ 6735998 h 6780924"/>
              <a:gd name="connsiteX88" fmla="*/ 3584666 w 6858000"/>
              <a:gd name="connsiteY88" fmla="*/ 6555998 h 6780924"/>
              <a:gd name="connsiteX89" fmla="*/ 3584666 w 6858000"/>
              <a:gd name="connsiteY89" fmla="*/ 6542799 h 6780924"/>
              <a:gd name="connsiteX90" fmla="*/ 3581256 w 6858000"/>
              <a:gd name="connsiteY90" fmla="*/ 6542799 h 6780924"/>
              <a:gd name="connsiteX91" fmla="*/ 3581256 w 6858000"/>
              <a:gd name="connsiteY91" fmla="*/ 6779446 h 6780924"/>
              <a:gd name="connsiteX92" fmla="*/ 3581107 w 6858000"/>
              <a:gd name="connsiteY92" fmla="*/ 6780924 h 6780924"/>
              <a:gd name="connsiteX93" fmla="*/ 3221405 w 6858000"/>
              <a:gd name="connsiteY93" fmla="*/ 6780924 h 6780924"/>
              <a:gd name="connsiteX94" fmla="*/ 3221256 w 6858000"/>
              <a:gd name="connsiteY94" fmla="*/ 6779446 h 6780924"/>
              <a:gd name="connsiteX95" fmla="*/ 3221256 w 6858000"/>
              <a:gd name="connsiteY95" fmla="*/ 6753018 h 6780924"/>
              <a:gd name="connsiteX96" fmla="*/ 3217846 w 6858000"/>
              <a:gd name="connsiteY96" fmla="*/ 6753706 h 6780924"/>
              <a:gd name="connsiteX97" fmla="*/ 3217846 w 6858000"/>
              <a:gd name="connsiteY97" fmla="*/ 6780924 h 6780924"/>
              <a:gd name="connsiteX98" fmla="*/ 2857846 w 6858000"/>
              <a:gd name="connsiteY98" fmla="*/ 6780924 h 6780924"/>
              <a:gd name="connsiteX99" fmla="*/ 2857846 w 6858000"/>
              <a:gd name="connsiteY99" fmla="*/ 6753312 h 6780924"/>
              <a:gd name="connsiteX100" fmla="*/ 2854436 w 6858000"/>
              <a:gd name="connsiteY100" fmla="*/ 6754001 h 6780924"/>
              <a:gd name="connsiteX101" fmla="*/ 2854436 w 6858000"/>
              <a:gd name="connsiteY101" fmla="*/ 6780924 h 6780924"/>
              <a:gd name="connsiteX102" fmla="*/ 2494436 w 6858000"/>
              <a:gd name="connsiteY102" fmla="*/ 6780924 h 6780924"/>
              <a:gd name="connsiteX103" fmla="*/ 2494436 w 6858000"/>
              <a:gd name="connsiteY103" fmla="*/ 6130942 h 6780924"/>
              <a:gd name="connsiteX104" fmla="*/ 2490066 w 6858000"/>
              <a:gd name="connsiteY104" fmla="*/ 6130059 h 6780924"/>
              <a:gd name="connsiteX105" fmla="*/ 2487368 w 6858000"/>
              <a:gd name="connsiteY105" fmla="*/ 6156817 h 6780924"/>
              <a:gd name="connsiteX106" fmla="*/ 2311026 w 6858000"/>
              <a:gd name="connsiteY106" fmla="*/ 6300541 h 6780924"/>
              <a:gd name="connsiteX107" fmla="*/ 2134684 w 6858000"/>
              <a:gd name="connsiteY107" fmla="*/ 6156817 h 6780924"/>
              <a:gd name="connsiteX108" fmla="*/ 2131742 w 6858000"/>
              <a:gd name="connsiteY108" fmla="*/ 6127628 h 6780924"/>
              <a:gd name="connsiteX109" fmla="*/ 2127618 w 6858000"/>
              <a:gd name="connsiteY109" fmla="*/ 6128461 h 6780924"/>
              <a:gd name="connsiteX110" fmla="*/ 2127618 w 6858000"/>
              <a:gd name="connsiteY110" fmla="*/ 6467924 h 6780924"/>
              <a:gd name="connsiteX111" fmla="*/ 1947618 w 6858000"/>
              <a:gd name="connsiteY111" fmla="*/ 6647924 h 6780924"/>
              <a:gd name="connsiteX112" fmla="*/ 1767618 w 6858000"/>
              <a:gd name="connsiteY112" fmla="*/ 6467924 h 6780924"/>
              <a:gd name="connsiteX113" fmla="*/ 1767618 w 6858000"/>
              <a:gd name="connsiteY113" fmla="*/ 5796012 h 6780924"/>
              <a:gd name="connsiteX114" fmla="*/ 1761784 w 6858000"/>
              <a:gd name="connsiteY114" fmla="*/ 5797189 h 6780924"/>
              <a:gd name="connsiteX115" fmla="*/ 1760550 w 6858000"/>
              <a:gd name="connsiteY115" fmla="*/ 5809435 h 6780924"/>
              <a:gd name="connsiteX116" fmla="*/ 1584208 w 6858000"/>
              <a:gd name="connsiteY116" fmla="*/ 5953159 h 6780924"/>
              <a:gd name="connsiteX117" fmla="*/ 1418352 w 6858000"/>
              <a:gd name="connsiteY117" fmla="*/ 5843223 h 6780924"/>
              <a:gd name="connsiteX118" fmla="*/ 1409520 w 6858000"/>
              <a:gd name="connsiteY118" fmla="*/ 5814770 h 6780924"/>
              <a:gd name="connsiteX119" fmla="*/ 1409520 w 6858000"/>
              <a:gd name="connsiteY119" fmla="*/ 6254958 h 6780924"/>
              <a:gd name="connsiteX120" fmla="*/ 1228546 w 6858000"/>
              <a:gd name="connsiteY120" fmla="*/ 6435933 h 6780924"/>
              <a:gd name="connsiteX121" fmla="*/ 1051248 w 6858000"/>
              <a:gd name="connsiteY121" fmla="*/ 6291431 h 6780924"/>
              <a:gd name="connsiteX122" fmla="*/ 1047574 w 6858000"/>
              <a:gd name="connsiteY122" fmla="*/ 6254997 h 6780924"/>
              <a:gd name="connsiteX123" fmla="*/ 1047574 w 6858000"/>
              <a:gd name="connsiteY123" fmla="*/ 6580136 h 6780924"/>
              <a:gd name="connsiteX124" fmla="*/ 866600 w 6858000"/>
              <a:gd name="connsiteY124" fmla="*/ 6761111 h 6780924"/>
              <a:gd name="connsiteX125" fmla="*/ 685625 w 6858000"/>
              <a:gd name="connsiteY125" fmla="*/ 6580136 h 6780924"/>
              <a:gd name="connsiteX126" fmla="*/ 685625 w 6858000"/>
              <a:gd name="connsiteY126" fmla="*/ 6076064 h 6780924"/>
              <a:gd name="connsiteX127" fmla="*/ 683480 w 6858000"/>
              <a:gd name="connsiteY127" fmla="*/ 6097332 h 6780924"/>
              <a:gd name="connsiteX128" fmla="*/ 507138 w 6858000"/>
              <a:gd name="connsiteY128" fmla="*/ 6241056 h 6780924"/>
              <a:gd name="connsiteX129" fmla="*/ 379860 w 6858000"/>
              <a:gd name="connsiteY129" fmla="*/ 6188335 h 6780924"/>
              <a:gd name="connsiteX130" fmla="*/ 352266 w 6858000"/>
              <a:gd name="connsiteY130" fmla="*/ 6147408 h 6780924"/>
              <a:gd name="connsiteX131" fmla="*/ 352266 w 6858000"/>
              <a:gd name="connsiteY131" fmla="*/ 6050281 h 6780924"/>
              <a:gd name="connsiteX132" fmla="*/ 352264 w 6858000"/>
              <a:gd name="connsiteY132" fmla="*/ 6050271 h 6780924"/>
              <a:gd name="connsiteX133" fmla="*/ 352264 w 6858000"/>
              <a:gd name="connsiteY133" fmla="*/ 5788251 h 6780924"/>
              <a:gd name="connsiteX134" fmla="*/ 344945 w 6858000"/>
              <a:gd name="connsiteY134" fmla="*/ 5824500 h 6780924"/>
              <a:gd name="connsiteX135" fmla="*/ 179091 w 6858000"/>
              <a:gd name="connsiteY135" fmla="*/ 5934436 h 6780924"/>
              <a:gd name="connsiteX136" fmla="*/ 2748 w 6858000"/>
              <a:gd name="connsiteY136" fmla="*/ 5790712 h 6780924"/>
              <a:gd name="connsiteX137" fmla="*/ 0 w 6858000"/>
              <a:gd name="connsiteY137" fmla="*/ 5763453 h 6780924"/>
              <a:gd name="connsiteX138" fmla="*/ 0 w 6858000"/>
              <a:gd name="connsiteY138" fmla="*/ 3970142 h 6780924"/>
              <a:gd name="connsiteX139" fmla="*/ 2748 w 6858000"/>
              <a:gd name="connsiteY139" fmla="*/ 3942883 h 6780924"/>
              <a:gd name="connsiteX140" fmla="*/ 179091 w 6858000"/>
              <a:gd name="connsiteY140" fmla="*/ 3799159 h 6780924"/>
              <a:gd name="connsiteX141" fmla="*/ 344945 w 6858000"/>
              <a:gd name="connsiteY141" fmla="*/ 3909095 h 6780924"/>
              <a:gd name="connsiteX142" fmla="*/ 352264 w 6858000"/>
              <a:gd name="connsiteY142" fmla="*/ 3945346 h 6780924"/>
              <a:gd name="connsiteX143" fmla="*/ 352264 w 6858000"/>
              <a:gd name="connsiteY143" fmla="*/ 2869739 h 6780924"/>
              <a:gd name="connsiteX144" fmla="*/ 532264 w 6858000"/>
              <a:gd name="connsiteY144" fmla="*/ 2689739 h 6780924"/>
              <a:gd name="connsiteX145" fmla="*/ 698119 w 6858000"/>
              <a:gd name="connsiteY145" fmla="*/ 2799676 h 6780924"/>
              <a:gd name="connsiteX146" fmla="*/ 707850 w 6858000"/>
              <a:gd name="connsiteY146" fmla="*/ 2847874 h 6780924"/>
              <a:gd name="connsiteX147" fmla="*/ 707850 w 6858000"/>
              <a:gd name="connsiteY147" fmla="*/ 2426905 h 6780924"/>
              <a:gd name="connsiteX148" fmla="*/ 887850 w 6858000"/>
              <a:gd name="connsiteY148" fmla="*/ 2246904 h 6780924"/>
              <a:gd name="connsiteX149" fmla="*/ 1064193 w 6858000"/>
              <a:gd name="connsiteY149" fmla="*/ 2390628 h 6780924"/>
              <a:gd name="connsiteX150" fmla="*/ 1066801 w 6858000"/>
              <a:gd name="connsiteY150" fmla="*/ 2416498 h 6780924"/>
              <a:gd name="connsiteX151" fmla="*/ 1066801 w 6858000"/>
              <a:gd name="connsiteY151" fmla="*/ 1457325 h 6780924"/>
              <a:gd name="connsiteX152" fmla="*/ 1247776 w 6858000"/>
              <a:gd name="connsiteY152" fmla="*/ 1276350 h 6780924"/>
              <a:gd name="connsiteX153" fmla="*/ 1414529 w 6858000"/>
              <a:gd name="connsiteY153" fmla="*/ 1386880 h 6780924"/>
              <a:gd name="connsiteX154" fmla="*/ 1414713 w 6858000"/>
              <a:gd name="connsiteY154" fmla="*/ 1387474 h 6780924"/>
              <a:gd name="connsiteX155" fmla="*/ 1414808 w 6858000"/>
              <a:gd name="connsiteY155" fmla="*/ 1387615 h 6780924"/>
              <a:gd name="connsiteX156" fmla="*/ 1428953 w 6858000"/>
              <a:gd name="connsiteY156" fmla="*/ 1457678 h 6780924"/>
              <a:gd name="connsiteX157" fmla="*/ 1428953 w 6858000"/>
              <a:gd name="connsiteY157" fmla="*/ 1706061 h 6780924"/>
              <a:gd name="connsiteX158" fmla="*/ 1428751 w 6858000"/>
              <a:gd name="connsiteY158" fmla="*/ 1708065 h 6780924"/>
              <a:gd name="connsiteX159" fmla="*/ 1428751 w 6858000"/>
              <a:gd name="connsiteY159" fmla="*/ 2186419 h 6780924"/>
              <a:gd name="connsiteX160" fmla="*/ 1428953 w 6858000"/>
              <a:gd name="connsiteY160" fmla="*/ 2188423 h 6780924"/>
              <a:gd name="connsiteX161" fmla="*/ 1428953 w 6858000"/>
              <a:gd name="connsiteY161" fmla="*/ 2344473 h 6780924"/>
              <a:gd name="connsiteX162" fmla="*/ 1430056 w 6858000"/>
              <a:gd name="connsiteY162" fmla="*/ 2343631 h 6780924"/>
              <a:gd name="connsiteX163" fmla="*/ 1430056 w 6858000"/>
              <a:gd name="connsiteY163" fmla="*/ 1939123 h 6780924"/>
              <a:gd name="connsiteX164" fmla="*/ 1610056 w 6858000"/>
              <a:gd name="connsiteY164" fmla="*/ 1759123 h 6780924"/>
              <a:gd name="connsiteX165" fmla="*/ 1790056 w 6858000"/>
              <a:gd name="connsiteY165" fmla="*/ 1939123 h 6780924"/>
              <a:gd name="connsiteX166" fmla="*/ 1790056 w 6858000"/>
              <a:gd name="connsiteY166" fmla="*/ 2094491 h 6780924"/>
              <a:gd name="connsiteX167" fmla="*/ 1791159 w 6858000"/>
              <a:gd name="connsiteY167" fmla="*/ 2093833 h 6780924"/>
              <a:gd name="connsiteX168" fmla="*/ 1791159 w 6858000"/>
              <a:gd name="connsiteY168" fmla="*/ 452552 h 6780924"/>
              <a:gd name="connsiteX169" fmla="*/ 1971159 w 6858000"/>
              <a:gd name="connsiteY169" fmla="*/ 272552 h 6780924"/>
              <a:gd name="connsiteX170" fmla="*/ 2151159 w 6858000"/>
              <a:gd name="connsiteY170" fmla="*/ 452552 h 6780924"/>
              <a:gd name="connsiteX171" fmla="*/ 2151159 w 6858000"/>
              <a:gd name="connsiteY171" fmla="*/ 1123074 h 6780924"/>
              <a:gd name="connsiteX172" fmla="*/ 2152262 w 6858000"/>
              <a:gd name="connsiteY172" fmla="*/ 1123074 h 6780924"/>
              <a:gd name="connsiteX173" fmla="*/ 2152262 w 6858000"/>
              <a:gd name="connsiteY173" fmla="*/ 1051851 h 6780924"/>
              <a:gd name="connsiteX174" fmla="*/ 2332262 w 6858000"/>
              <a:gd name="connsiteY174" fmla="*/ 871849 h 6780924"/>
              <a:gd name="connsiteX175" fmla="*/ 2512262 w 6858000"/>
              <a:gd name="connsiteY175" fmla="*/ 1051851 h 6780924"/>
              <a:gd name="connsiteX176" fmla="*/ 2512262 w 6858000"/>
              <a:gd name="connsiteY176" fmla="*/ 1786643 h 6780924"/>
              <a:gd name="connsiteX177" fmla="*/ 2524128 w 6858000"/>
              <a:gd name="connsiteY177" fmla="*/ 1783969 h 6780924"/>
              <a:gd name="connsiteX178" fmla="*/ 2524128 w 6858000"/>
              <a:gd name="connsiteY178" fmla="*/ 1685924 h 6780924"/>
              <a:gd name="connsiteX179" fmla="*/ 2705103 w 6858000"/>
              <a:gd name="connsiteY179" fmla="*/ 1504950 h 6780924"/>
              <a:gd name="connsiteX180" fmla="*/ 2886078 w 6858000"/>
              <a:gd name="connsiteY180" fmla="*/ 1685924 h 6780924"/>
              <a:gd name="connsiteX181" fmla="*/ 2886078 w 6858000"/>
              <a:gd name="connsiteY181" fmla="*/ 1708380 h 6780924"/>
              <a:gd name="connsiteX182" fmla="*/ 2902190 w 6858000"/>
              <a:gd name="connsiteY182" fmla="*/ 1706366 h 6780924"/>
              <a:gd name="connsiteX183" fmla="*/ 2902190 w 6858000"/>
              <a:gd name="connsiteY183" fmla="*/ 788060 h 6780924"/>
              <a:gd name="connsiteX184" fmla="*/ 3082188 w 6858000"/>
              <a:gd name="connsiteY184" fmla="*/ 608060 h 6780924"/>
              <a:gd name="connsiteX185" fmla="*/ 3262188 w 6858000"/>
              <a:gd name="connsiteY185" fmla="*/ 788060 h 6780924"/>
              <a:gd name="connsiteX186" fmla="*/ 3262188 w 6858000"/>
              <a:gd name="connsiteY186" fmla="*/ 1123074 h 6780924"/>
              <a:gd name="connsiteX187" fmla="*/ 3272303 w 6858000"/>
              <a:gd name="connsiteY187" fmla="*/ 1123074 h 6780924"/>
              <a:gd name="connsiteX188" fmla="*/ 3279744 w 6858000"/>
              <a:gd name="connsiteY188" fmla="*/ 1086219 h 6780924"/>
              <a:gd name="connsiteX189" fmla="*/ 3445598 w 6858000"/>
              <a:gd name="connsiteY189" fmla="*/ 976284 h 6780924"/>
              <a:gd name="connsiteX190" fmla="*/ 3611453 w 6858000"/>
              <a:gd name="connsiteY190" fmla="*/ 1086219 h 6780924"/>
              <a:gd name="connsiteX191" fmla="*/ 3618893 w 6858000"/>
              <a:gd name="connsiteY191" fmla="*/ 1123074 h 6780924"/>
              <a:gd name="connsiteX192" fmla="*/ 3629008 w 6858000"/>
              <a:gd name="connsiteY192" fmla="*/ 1123074 h 6780924"/>
              <a:gd name="connsiteX193" fmla="*/ 3629008 w 6858000"/>
              <a:gd name="connsiteY193" fmla="*/ 932835 h 6780924"/>
              <a:gd name="connsiteX194" fmla="*/ 3809008 w 6858000"/>
              <a:gd name="connsiteY194" fmla="*/ 752835 h 6780924"/>
              <a:gd name="connsiteX195" fmla="*/ 3989008 w 6858000"/>
              <a:gd name="connsiteY195" fmla="*/ 932835 h 6780924"/>
              <a:gd name="connsiteX196" fmla="*/ 3989008 w 6858000"/>
              <a:gd name="connsiteY196" fmla="*/ 959263 h 6780924"/>
              <a:gd name="connsiteX197" fmla="*/ 3992418 w 6858000"/>
              <a:gd name="connsiteY197" fmla="*/ 958575 h 6780924"/>
              <a:gd name="connsiteX198" fmla="*/ 3992418 w 6858000"/>
              <a:gd name="connsiteY198" fmla="*/ 229104 h 6780924"/>
              <a:gd name="connsiteX199" fmla="*/ 4172418 w 6858000"/>
              <a:gd name="connsiteY199" fmla="*/ 49104 h 6780924"/>
              <a:gd name="connsiteX200" fmla="*/ 3082188 w 6858000"/>
              <a:gd name="connsiteY200" fmla="*/ 0 h 6780924"/>
              <a:gd name="connsiteX201" fmla="*/ 3262188 w 6858000"/>
              <a:gd name="connsiteY201" fmla="*/ 180000 h 6780924"/>
              <a:gd name="connsiteX202" fmla="*/ 3262188 w 6858000"/>
              <a:gd name="connsiteY202" fmla="*/ 332390 h 6780924"/>
              <a:gd name="connsiteX203" fmla="*/ 3082188 w 6858000"/>
              <a:gd name="connsiteY203" fmla="*/ 512390 h 6780924"/>
              <a:gd name="connsiteX204" fmla="*/ 2902190 w 6858000"/>
              <a:gd name="connsiteY204" fmla="*/ 332390 h 6780924"/>
              <a:gd name="connsiteX205" fmla="*/ 2902190 w 6858000"/>
              <a:gd name="connsiteY205" fmla="*/ 180000 h 6780924"/>
              <a:gd name="connsiteX206" fmla="*/ 3082188 w 6858000"/>
              <a:gd name="connsiteY206" fmla="*/ 0 h 678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6858000" h="6780924">
                <a:moveTo>
                  <a:pt x="4899238" y="480718"/>
                </a:moveTo>
                <a:cubicBezTo>
                  <a:pt x="4998650" y="480718"/>
                  <a:pt x="5079238" y="561307"/>
                  <a:pt x="5079238" y="660719"/>
                </a:cubicBezTo>
                <a:lnTo>
                  <a:pt x="5079238" y="813109"/>
                </a:lnTo>
                <a:cubicBezTo>
                  <a:pt x="5079238" y="912519"/>
                  <a:pt x="4998650" y="993109"/>
                  <a:pt x="4899238" y="993109"/>
                </a:cubicBezTo>
                <a:cubicBezTo>
                  <a:pt x="4799828" y="993109"/>
                  <a:pt x="4719238" y="912519"/>
                  <a:pt x="4719238" y="813109"/>
                </a:cubicBezTo>
                <a:lnTo>
                  <a:pt x="4719238" y="660719"/>
                </a:lnTo>
                <a:cubicBezTo>
                  <a:pt x="4719238" y="561307"/>
                  <a:pt x="4799828" y="480718"/>
                  <a:pt x="4899238" y="480718"/>
                </a:cubicBezTo>
                <a:close/>
                <a:moveTo>
                  <a:pt x="4172418" y="49104"/>
                </a:moveTo>
                <a:cubicBezTo>
                  <a:pt x="4271828" y="49104"/>
                  <a:pt x="4352418" y="129694"/>
                  <a:pt x="4352418" y="229104"/>
                </a:cubicBezTo>
                <a:lnTo>
                  <a:pt x="4352418" y="958969"/>
                </a:lnTo>
                <a:lnTo>
                  <a:pt x="4355828" y="958280"/>
                </a:lnTo>
                <a:lnTo>
                  <a:pt x="4355828" y="910422"/>
                </a:lnTo>
                <a:cubicBezTo>
                  <a:pt x="4355828" y="811012"/>
                  <a:pt x="4436416" y="730422"/>
                  <a:pt x="4535826" y="730422"/>
                </a:cubicBezTo>
                <a:cubicBezTo>
                  <a:pt x="4635238" y="730422"/>
                  <a:pt x="4715828" y="811012"/>
                  <a:pt x="4715828" y="910422"/>
                </a:cubicBezTo>
                <a:lnTo>
                  <a:pt x="4715828" y="1581340"/>
                </a:lnTo>
                <a:lnTo>
                  <a:pt x="4720198" y="1582222"/>
                </a:lnTo>
                <a:lnTo>
                  <a:pt x="4722896" y="1555465"/>
                </a:lnTo>
                <a:cubicBezTo>
                  <a:pt x="4739680" y="1473443"/>
                  <a:pt x="4812252" y="1411741"/>
                  <a:pt x="4899238" y="1411741"/>
                </a:cubicBezTo>
                <a:cubicBezTo>
                  <a:pt x="4986222" y="1411741"/>
                  <a:pt x="5058796" y="1473443"/>
                  <a:pt x="5075580" y="1555465"/>
                </a:cubicBezTo>
                <a:lnTo>
                  <a:pt x="5078522" y="1584654"/>
                </a:lnTo>
                <a:lnTo>
                  <a:pt x="5082646" y="1583821"/>
                </a:lnTo>
                <a:lnTo>
                  <a:pt x="5082646" y="1244357"/>
                </a:lnTo>
                <a:cubicBezTo>
                  <a:pt x="5082646" y="1144948"/>
                  <a:pt x="5163236" y="1064357"/>
                  <a:pt x="5262646" y="1064357"/>
                </a:cubicBezTo>
                <a:cubicBezTo>
                  <a:pt x="5362058" y="1064357"/>
                  <a:pt x="5442646" y="1144948"/>
                  <a:pt x="5442646" y="1244357"/>
                </a:cubicBezTo>
                <a:lnTo>
                  <a:pt x="5442646" y="1916269"/>
                </a:lnTo>
                <a:lnTo>
                  <a:pt x="5448480" y="1915093"/>
                </a:lnTo>
                <a:lnTo>
                  <a:pt x="5449714" y="1902847"/>
                </a:lnTo>
                <a:cubicBezTo>
                  <a:pt x="5466498" y="1820824"/>
                  <a:pt x="5539072" y="1759123"/>
                  <a:pt x="5626056" y="1759123"/>
                </a:cubicBezTo>
                <a:cubicBezTo>
                  <a:pt x="5700616" y="1759123"/>
                  <a:pt x="5764586" y="1804454"/>
                  <a:pt x="5791912" y="1869059"/>
                </a:cubicBezTo>
                <a:lnTo>
                  <a:pt x="5800744" y="1897511"/>
                </a:lnTo>
                <a:lnTo>
                  <a:pt x="5800744" y="1457324"/>
                </a:lnTo>
                <a:cubicBezTo>
                  <a:pt x="5800744" y="1357374"/>
                  <a:pt x="5881768" y="1276349"/>
                  <a:pt x="5981718" y="1276349"/>
                </a:cubicBezTo>
                <a:cubicBezTo>
                  <a:pt x="6069174" y="1276349"/>
                  <a:pt x="6142142" y="1338383"/>
                  <a:pt x="6159016" y="1420851"/>
                </a:cubicBezTo>
                <a:lnTo>
                  <a:pt x="6162690" y="1457285"/>
                </a:lnTo>
                <a:lnTo>
                  <a:pt x="6162690" y="1132146"/>
                </a:lnTo>
                <a:cubicBezTo>
                  <a:pt x="6162690" y="1032196"/>
                  <a:pt x="6243714" y="951170"/>
                  <a:pt x="6343664" y="951170"/>
                </a:cubicBezTo>
                <a:cubicBezTo>
                  <a:pt x="6443614" y="951170"/>
                  <a:pt x="6524640" y="1032196"/>
                  <a:pt x="6524640" y="1132146"/>
                </a:cubicBezTo>
                <a:lnTo>
                  <a:pt x="6524640" y="1636217"/>
                </a:lnTo>
                <a:lnTo>
                  <a:pt x="6526784" y="1614950"/>
                </a:lnTo>
                <a:cubicBezTo>
                  <a:pt x="6543568" y="1532926"/>
                  <a:pt x="6616142" y="1471226"/>
                  <a:pt x="6703126" y="1471226"/>
                </a:cubicBezTo>
                <a:cubicBezTo>
                  <a:pt x="6752830" y="1471226"/>
                  <a:pt x="6797830" y="1491374"/>
                  <a:pt x="6830404" y="1523946"/>
                </a:cubicBezTo>
                <a:lnTo>
                  <a:pt x="6857998" y="1564874"/>
                </a:lnTo>
                <a:lnTo>
                  <a:pt x="6857998" y="4674715"/>
                </a:lnTo>
                <a:lnTo>
                  <a:pt x="6858000" y="4674715"/>
                </a:lnTo>
                <a:lnTo>
                  <a:pt x="6858000" y="4842542"/>
                </a:lnTo>
                <a:cubicBezTo>
                  <a:pt x="6858000" y="4941953"/>
                  <a:pt x="6777411" y="5022542"/>
                  <a:pt x="6678000" y="5022542"/>
                </a:cubicBezTo>
                <a:cubicBezTo>
                  <a:pt x="6603442" y="5022542"/>
                  <a:pt x="6539471" y="4977210"/>
                  <a:pt x="6512145" y="4912606"/>
                </a:cubicBezTo>
                <a:lnTo>
                  <a:pt x="6502414" y="4864407"/>
                </a:lnTo>
                <a:lnTo>
                  <a:pt x="6502414" y="5285377"/>
                </a:lnTo>
                <a:cubicBezTo>
                  <a:pt x="6502414" y="5384788"/>
                  <a:pt x="6421825" y="5465377"/>
                  <a:pt x="6322414" y="5465377"/>
                </a:cubicBezTo>
                <a:cubicBezTo>
                  <a:pt x="6235430" y="5465377"/>
                  <a:pt x="6162855" y="5403676"/>
                  <a:pt x="6146071" y="5321653"/>
                </a:cubicBezTo>
                <a:lnTo>
                  <a:pt x="6143463" y="5295783"/>
                </a:lnTo>
                <a:lnTo>
                  <a:pt x="6143463" y="6254957"/>
                </a:lnTo>
                <a:cubicBezTo>
                  <a:pt x="6143463" y="6354907"/>
                  <a:pt x="6062438" y="6435932"/>
                  <a:pt x="5962488" y="6435932"/>
                </a:cubicBezTo>
                <a:cubicBezTo>
                  <a:pt x="5887526" y="6435932"/>
                  <a:pt x="5823208" y="6390355"/>
                  <a:pt x="5795735" y="6325401"/>
                </a:cubicBezTo>
                <a:lnTo>
                  <a:pt x="5795551" y="6324808"/>
                </a:lnTo>
                <a:lnTo>
                  <a:pt x="5795456" y="6324667"/>
                </a:lnTo>
                <a:cubicBezTo>
                  <a:pt x="5786348" y="6303133"/>
                  <a:pt x="5781311" y="6279456"/>
                  <a:pt x="5781311" y="6254603"/>
                </a:cubicBezTo>
                <a:lnTo>
                  <a:pt x="5781311" y="6006221"/>
                </a:lnTo>
                <a:lnTo>
                  <a:pt x="5781513" y="6004217"/>
                </a:lnTo>
                <a:lnTo>
                  <a:pt x="5781513" y="5761749"/>
                </a:lnTo>
                <a:lnTo>
                  <a:pt x="5780208" y="5761749"/>
                </a:lnTo>
                <a:lnTo>
                  <a:pt x="5780208" y="5773159"/>
                </a:lnTo>
                <a:cubicBezTo>
                  <a:pt x="5780208" y="5872570"/>
                  <a:pt x="5699619" y="5953159"/>
                  <a:pt x="5600208" y="5953159"/>
                </a:cubicBezTo>
                <a:cubicBezTo>
                  <a:pt x="5500797" y="5953159"/>
                  <a:pt x="5420208" y="5872570"/>
                  <a:pt x="5420208" y="5773159"/>
                </a:cubicBezTo>
                <a:lnTo>
                  <a:pt x="5420208" y="5761749"/>
                </a:lnTo>
                <a:lnTo>
                  <a:pt x="5419105" y="5761749"/>
                </a:lnTo>
                <a:lnTo>
                  <a:pt x="5419105" y="6780924"/>
                </a:lnTo>
                <a:lnTo>
                  <a:pt x="5229225" y="6780924"/>
                </a:lnTo>
                <a:lnTo>
                  <a:pt x="5059105" y="6780924"/>
                </a:lnTo>
                <a:lnTo>
                  <a:pt x="5009857" y="6780924"/>
                </a:lnTo>
                <a:lnTo>
                  <a:pt x="4857750" y="6780924"/>
                </a:lnTo>
                <a:lnTo>
                  <a:pt x="4746147" y="6780924"/>
                </a:lnTo>
                <a:lnTo>
                  <a:pt x="4712147" y="6730496"/>
                </a:lnTo>
                <a:cubicBezTo>
                  <a:pt x="4703039" y="6708961"/>
                  <a:pt x="4698002" y="6685284"/>
                  <a:pt x="4698002" y="6660431"/>
                </a:cubicBezTo>
                <a:lnTo>
                  <a:pt x="4698002" y="5925639"/>
                </a:lnTo>
                <a:lnTo>
                  <a:pt x="4686136" y="5928313"/>
                </a:lnTo>
                <a:lnTo>
                  <a:pt x="4686136" y="6026357"/>
                </a:lnTo>
                <a:cubicBezTo>
                  <a:pt x="4686136" y="6126307"/>
                  <a:pt x="4605111" y="6207332"/>
                  <a:pt x="4505161" y="6207332"/>
                </a:cubicBezTo>
                <a:cubicBezTo>
                  <a:pt x="4405211" y="6207332"/>
                  <a:pt x="4324186" y="6126307"/>
                  <a:pt x="4324186" y="6026357"/>
                </a:cubicBezTo>
                <a:lnTo>
                  <a:pt x="4324186" y="6003902"/>
                </a:lnTo>
                <a:lnTo>
                  <a:pt x="4308074" y="6005915"/>
                </a:lnTo>
                <a:lnTo>
                  <a:pt x="4308074" y="6780924"/>
                </a:lnTo>
                <a:lnTo>
                  <a:pt x="3948076" y="6780924"/>
                </a:lnTo>
                <a:lnTo>
                  <a:pt x="3948076" y="6542799"/>
                </a:lnTo>
                <a:lnTo>
                  <a:pt x="3944666" y="6542799"/>
                </a:lnTo>
                <a:lnTo>
                  <a:pt x="3944666" y="6555998"/>
                </a:lnTo>
                <a:cubicBezTo>
                  <a:pt x="3944666" y="6655409"/>
                  <a:pt x="3864076" y="6735998"/>
                  <a:pt x="3764666" y="6735998"/>
                </a:cubicBezTo>
                <a:cubicBezTo>
                  <a:pt x="3665254" y="6735998"/>
                  <a:pt x="3584666" y="6655409"/>
                  <a:pt x="3584666" y="6555998"/>
                </a:cubicBezTo>
                <a:lnTo>
                  <a:pt x="3584666" y="6542799"/>
                </a:lnTo>
                <a:lnTo>
                  <a:pt x="3581256" y="6542799"/>
                </a:lnTo>
                <a:lnTo>
                  <a:pt x="3581256" y="6779446"/>
                </a:lnTo>
                <a:lnTo>
                  <a:pt x="3581107" y="6780924"/>
                </a:lnTo>
                <a:lnTo>
                  <a:pt x="3221405" y="6780924"/>
                </a:lnTo>
                <a:lnTo>
                  <a:pt x="3221256" y="6779446"/>
                </a:lnTo>
                <a:lnTo>
                  <a:pt x="3221256" y="6753018"/>
                </a:lnTo>
                <a:lnTo>
                  <a:pt x="3217846" y="6753706"/>
                </a:lnTo>
                <a:lnTo>
                  <a:pt x="3217846" y="6780924"/>
                </a:lnTo>
                <a:lnTo>
                  <a:pt x="2857846" y="6780924"/>
                </a:lnTo>
                <a:lnTo>
                  <a:pt x="2857846" y="6753312"/>
                </a:lnTo>
                <a:lnTo>
                  <a:pt x="2854436" y="6754001"/>
                </a:lnTo>
                <a:lnTo>
                  <a:pt x="2854436" y="6780924"/>
                </a:lnTo>
                <a:lnTo>
                  <a:pt x="2494436" y="6780924"/>
                </a:lnTo>
                <a:lnTo>
                  <a:pt x="2494436" y="6130942"/>
                </a:lnTo>
                <a:lnTo>
                  <a:pt x="2490066" y="6130059"/>
                </a:lnTo>
                <a:lnTo>
                  <a:pt x="2487368" y="6156817"/>
                </a:lnTo>
                <a:cubicBezTo>
                  <a:pt x="2470584" y="6238839"/>
                  <a:pt x="2398012" y="6300541"/>
                  <a:pt x="2311026" y="6300541"/>
                </a:cubicBezTo>
                <a:cubicBezTo>
                  <a:pt x="2224043" y="6300541"/>
                  <a:pt x="2151468" y="6238839"/>
                  <a:pt x="2134684" y="6156817"/>
                </a:cubicBezTo>
                <a:lnTo>
                  <a:pt x="2131742" y="6127628"/>
                </a:lnTo>
                <a:lnTo>
                  <a:pt x="2127618" y="6128461"/>
                </a:lnTo>
                <a:lnTo>
                  <a:pt x="2127618" y="6467924"/>
                </a:lnTo>
                <a:cubicBezTo>
                  <a:pt x="2127618" y="6567334"/>
                  <a:pt x="2047028" y="6647924"/>
                  <a:pt x="1947618" y="6647924"/>
                </a:cubicBezTo>
                <a:cubicBezTo>
                  <a:pt x="1848206" y="6647924"/>
                  <a:pt x="1767618" y="6567334"/>
                  <a:pt x="1767618" y="6467924"/>
                </a:cubicBezTo>
                <a:lnTo>
                  <a:pt x="1767618" y="5796012"/>
                </a:lnTo>
                <a:lnTo>
                  <a:pt x="1761784" y="5797189"/>
                </a:lnTo>
                <a:lnTo>
                  <a:pt x="1760550" y="5809435"/>
                </a:lnTo>
                <a:cubicBezTo>
                  <a:pt x="1743766" y="5891458"/>
                  <a:pt x="1671192" y="5953159"/>
                  <a:pt x="1584208" y="5953159"/>
                </a:cubicBezTo>
                <a:cubicBezTo>
                  <a:pt x="1509649" y="5953159"/>
                  <a:pt x="1445678" y="5907827"/>
                  <a:pt x="1418352" y="5843223"/>
                </a:cubicBezTo>
                <a:lnTo>
                  <a:pt x="1409520" y="5814770"/>
                </a:lnTo>
                <a:lnTo>
                  <a:pt x="1409520" y="6254958"/>
                </a:lnTo>
                <a:cubicBezTo>
                  <a:pt x="1409520" y="6354908"/>
                  <a:pt x="1328496" y="6435933"/>
                  <a:pt x="1228546" y="6435933"/>
                </a:cubicBezTo>
                <a:cubicBezTo>
                  <a:pt x="1141090" y="6435933"/>
                  <a:pt x="1068122" y="6373898"/>
                  <a:pt x="1051248" y="6291431"/>
                </a:cubicBezTo>
                <a:lnTo>
                  <a:pt x="1047574" y="6254997"/>
                </a:lnTo>
                <a:lnTo>
                  <a:pt x="1047574" y="6580136"/>
                </a:lnTo>
                <a:cubicBezTo>
                  <a:pt x="1047574" y="6680086"/>
                  <a:pt x="966550" y="6761111"/>
                  <a:pt x="866600" y="6761111"/>
                </a:cubicBezTo>
                <a:cubicBezTo>
                  <a:pt x="766650" y="6761111"/>
                  <a:pt x="685625" y="6680086"/>
                  <a:pt x="685625" y="6580136"/>
                </a:cubicBezTo>
                <a:lnTo>
                  <a:pt x="685625" y="6076064"/>
                </a:lnTo>
                <a:lnTo>
                  <a:pt x="683480" y="6097332"/>
                </a:lnTo>
                <a:cubicBezTo>
                  <a:pt x="666696" y="6179355"/>
                  <a:pt x="594123" y="6241056"/>
                  <a:pt x="507138" y="6241056"/>
                </a:cubicBezTo>
                <a:cubicBezTo>
                  <a:pt x="457434" y="6241056"/>
                  <a:pt x="412434" y="6220908"/>
                  <a:pt x="379860" y="6188335"/>
                </a:cubicBezTo>
                <a:lnTo>
                  <a:pt x="352266" y="6147408"/>
                </a:lnTo>
                <a:lnTo>
                  <a:pt x="352266" y="6050281"/>
                </a:lnTo>
                <a:lnTo>
                  <a:pt x="352264" y="6050271"/>
                </a:lnTo>
                <a:lnTo>
                  <a:pt x="352264" y="5788251"/>
                </a:lnTo>
                <a:lnTo>
                  <a:pt x="344945" y="5824500"/>
                </a:lnTo>
                <a:cubicBezTo>
                  <a:pt x="317620" y="5889105"/>
                  <a:pt x="253649" y="5934436"/>
                  <a:pt x="179091" y="5934436"/>
                </a:cubicBezTo>
                <a:cubicBezTo>
                  <a:pt x="92106" y="5934436"/>
                  <a:pt x="19532" y="5872735"/>
                  <a:pt x="2748" y="5790712"/>
                </a:cubicBezTo>
                <a:lnTo>
                  <a:pt x="0" y="5763453"/>
                </a:lnTo>
                <a:lnTo>
                  <a:pt x="0" y="3970142"/>
                </a:lnTo>
                <a:lnTo>
                  <a:pt x="2748" y="3942883"/>
                </a:lnTo>
                <a:cubicBezTo>
                  <a:pt x="19532" y="3860860"/>
                  <a:pt x="92106" y="3799159"/>
                  <a:pt x="179091" y="3799159"/>
                </a:cubicBezTo>
                <a:cubicBezTo>
                  <a:pt x="253649" y="3799159"/>
                  <a:pt x="317620" y="3844491"/>
                  <a:pt x="344945" y="3909095"/>
                </a:cubicBezTo>
                <a:lnTo>
                  <a:pt x="352264" y="3945346"/>
                </a:lnTo>
                <a:lnTo>
                  <a:pt x="352264" y="2869739"/>
                </a:lnTo>
                <a:cubicBezTo>
                  <a:pt x="352264" y="2770328"/>
                  <a:pt x="432853" y="2689739"/>
                  <a:pt x="532264" y="2689739"/>
                </a:cubicBezTo>
                <a:cubicBezTo>
                  <a:pt x="606822" y="2689739"/>
                  <a:pt x="670793" y="2735072"/>
                  <a:pt x="698119" y="2799676"/>
                </a:cubicBezTo>
                <a:lnTo>
                  <a:pt x="707850" y="2847874"/>
                </a:lnTo>
                <a:lnTo>
                  <a:pt x="707850" y="2426905"/>
                </a:lnTo>
                <a:cubicBezTo>
                  <a:pt x="707850" y="2327493"/>
                  <a:pt x="788439" y="2246904"/>
                  <a:pt x="887850" y="2246904"/>
                </a:cubicBezTo>
                <a:cubicBezTo>
                  <a:pt x="974834" y="2246904"/>
                  <a:pt x="1047409" y="2308606"/>
                  <a:pt x="1064193" y="2390628"/>
                </a:cubicBezTo>
                <a:lnTo>
                  <a:pt x="1066801" y="2416498"/>
                </a:lnTo>
                <a:lnTo>
                  <a:pt x="1066801" y="1457325"/>
                </a:lnTo>
                <a:cubicBezTo>
                  <a:pt x="1066801" y="1357374"/>
                  <a:pt x="1147826" y="1276350"/>
                  <a:pt x="1247776" y="1276350"/>
                </a:cubicBezTo>
                <a:cubicBezTo>
                  <a:pt x="1322738" y="1276350"/>
                  <a:pt x="1387056" y="1321927"/>
                  <a:pt x="1414529" y="1386880"/>
                </a:cubicBezTo>
                <a:lnTo>
                  <a:pt x="1414713" y="1387474"/>
                </a:lnTo>
                <a:lnTo>
                  <a:pt x="1414808" y="1387615"/>
                </a:lnTo>
                <a:cubicBezTo>
                  <a:pt x="1423916" y="1409148"/>
                  <a:pt x="1428953" y="1432825"/>
                  <a:pt x="1428953" y="1457678"/>
                </a:cubicBezTo>
                <a:lnTo>
                  <a:pt x="1428953" y="1706061"/>
                </a:lnTo>
                <a:lnTo>
                  <a:pt x="1428751" y="1708065"/>
                </a:lnTo>
                <a:lnTo>
                  <a:pt x="1428751" y="2186419"/>
                </a:lnTo>
                <a:lnTo>
                  <a:pt x="1428953" y="2188423"/>
                </a:lnTo>
                <a:lnTo>
                  <a:pt x="1428953" y="2344473"/>
                </a:lnTo>
                <a:lnTo>
                  <a:pt x="1430056" y="2343631"/>
                </a:lnTo>
                <a:lnTo>
                  <a:pt x="1430056" y="1939123"/>
                </a:lnTo>
                <a:cubicBezTo>
                  <a:pt x="1430056" y="1839712"/>
                  <a:pt x="1510645" y="1759123"/>
                  <a:pt x="1610056" y="1759123"/>
                </a:cubicBezTo>
                <a:cubicBezTo>
                  <a:pt x="1709467" y="1759123"/>
                  <a:pt x="1790056" y="1839712"/>
                  <a:pt x="1790056" y="1939123"/>
                </a:cubicBezTo>
                <a:lnTo>
                  <a:pt x="1790056" y="2094491"/>
                </a:lnTo>
                <a:lnTo>
                  <a:pt x="1791159" y="2093833"/>
                </a:lnTo>
                <a:lnTo>
                  <a:pt x="1791159" y="452552"/>
                </a:lnTo>
                <a:cubicBezTo>
                  <a:pt x="1791159" y="353142"/>
                  <a:pt x="1871748" y="272552"/>
                  <a:pt x="1971159" y="272552"/>
                </a:cubicBezTo>
                <a:cubicBezTo>
                  <a:pt x="2070570" y="272552"/>
                  <a:pt x="2151159" y="353142"/>
                  <a:pt x="2151159" y="452552"/>
                </a:cubicBezTo>
                <a:lnTo>
                  <a:pt x="2151159" y="1123074"/>
                </a:lnTo>
                <a:lnTo>
                  <a:pt x="2152262" y="1123074"/>
                </a:lnTo>
                <a:lnTo>
                  <a:pt x="2152262" y="1051851"/>
                </a:lnTo>
                <a:cubicBezTo>
                  <a:pt x="2152262" y="952438"/>
                  <a:pt x="2232851" y="871849"/>
                  <a:pt x="2332262" y="871849"/>
                </a:cubicBezTo>
                <a:cubicBezTo>
                  <a:pt x="2431673" y="871849"/>
                  <a:pt x="2512262" y="952438"/>
                  <a:pt x="2512262" y="1051851"/>
                </a:cubicBezTo>
                <a:lnTo>
                  <a:pt x="2512262" y="1786643"/>
                </a:lnTo>
                <a:lnTo>
                  <a:pt x="2524128" y="1783969"/>
                </a:lnTo>
                <a:lnTo>
                  <a:pt x="2524128" y="1685924"/>
                </a:lnTo>
                <a:cubicBezTo>
                  <a:pt x="2524128" y="1585975"/>
                  <a:pt x="2605153" y="1504950"/>
                  <a:pt x="2705103" y="1504950"/>
                </a:cubicBezTo>
                <a:cubicBezTo>
                  <a:pt x="2805053" y="1504950"/>
                  <a:pt x="2886078" y="1585975"/>
                  <a:pt x="2886078" y="1685924"/>
                </a:cubicBezTo>
                <a:lnTo>
                  <a:pt x="2886078" y="1708380"/>
                </a:lnTo>
                <a:lnTo>
                  <a:pt x="2902190" y="1706366"/>
                </a:lnTo>
                <a:lnTo>
                  <a:pt x="2902190" y="788060"/>
                </a:lnTo>
                <a:cubicBezTo>
                  <a:pt x="2902190" y="688649"/>
                  <a:pt x="2982779" y="608060"/>
                  <a:pt x="3082188" y="608060"/>
                </a:cubicBezTo>
                <a:cubicBezTo>
                  <a:pt x="3181600" y="608060"/>
                  <a:pt x="3262188" y="688649"/>
                  <a:pt x="3262188" y="788060"/>
                </a:cubicBezTo>
                <a:lnTo>
                  <a:pt x="3262188" y="1123074"/>
                </a:lnTo>
                <a:lnTo>
                  <a:pt x="3272303" y="1123074"/>
                </a:lnTo>
                <a:lnTo>
                  <a:pt x="3279744" y="1086219"/>
                </a:lnTo>
                <a:cubicBezTo>
                  <a:pt x="3307069" y="1021615"/>
                  <a:pt x="3371041" y="976284"/>
                  <a:pt x="3445598" y="976284"/>
                </a:cubicBezTo>
                <a:cubicBezTo>
                  <a:pt x="3520157" y="976284"/>
                  <a:pt x="3584127" y="1021615"/>
                  <a:pt x="3611453" y="1086219"/>
                </a:cubicBezTo>
                <a:lnTo>
                  <a:pt x="3618893" y="1123074"/>
                </a:lnTo>
                <a:lnTo>
                  <a:pt x="3629008" y="1123074"/>
                </a:lnTo>
                <a:lnTo>
                  <a:pt x="3629008" y="932835"/>
                </a:lnTo>
                <a:cubicBezTo>
                  <a:pt x="3629008" y="833424"/>
                  <a:pt x="3709596" y="752835"/>
                  <a:pt x="3809008" y="752835"/>
                </a:cubicBezTo>
                <a:cubicBezTo>
                  <a:pt x="3908418" y="752835"/>
                  <a:pt x="3989008" y="833424"/>
                  <a:pt x="3989008" y="932835"/>
                </a:cubicBezTo>
                <a:lnTo>
                  <a:pt x="3989008" y="959263"/>
                </a:lnTo>
                <a:lnTo>
                  <a:pt x="3992418" y="958575"/>
                </a:lnTo>
                <a:lnTo>
                  <a:pt x="3992418" y="229104"/>
                </a:lnTo>
                <a:cubicBezTo>
                  <a:pt x="3992418" y="129694"/>
                  <a:pt x="4073006" y="49104"/>
                  <a:pt x="4172418" y="49104"/>
                </a:cubicBezTo>
                <a:close/>
                <a:moveTo>
                  <a:pt x="3082188" y="0"/>
                </a:moveTo>
                <a:cubicBezTo>
                  <a:pt x="3181600" y="0"/>
                  <a:pt x="3262188" y="80590"/>
                  <a:pt x="3262188" y="180000"/>
                </a:cubicBezTo>
                <a:lnTo>
                  <a:pt x="3262188" y="332390"/>
                </a:lnTo>
                <a:cubicBezTo>
                  <a:pt x="3262188" y="431802"/>
                  <a:pt x="3181600" y="512390"/>
                  <a:pt x="3082188" y="512390"/>
                </a:cubicBezTo>
                <a:cubicBezTo>
                  <a:pt x="2982779" y="512390"/>
                  <a:pt x="2902190" y="431802"/>
                  <a:pt x="2902190" y="332390"/>
                </a:cubicBezTo>
                <a:lnTo>
                  <a:pt x="2902190" y="180000"/>
                </a:lnTo>
                <a:cubicBezTo>
                  <a:pt x="2902190" y="80590"/>
                  <a:pt x="2982779" y="0"/>
                  <a:pt x="3082188"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75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캡션 있는 콘텐츠">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AF4C67A-16CF-4A87-952C-7DC81D7DC0EA}"/>
              </a:ext>
            </a:extLst>
          </p:cNvPr>
          <p:cNvSpPr>
            <a:spLocks noGrp="1"/>
          </p:cNvSpPr>
          <p:nvPr>
            <p:ph type="pic" idx="16"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94161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8_Images &amp; Contents Layout">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1D701F7-6536-4EA0-BC87-9BB13963D926}"/>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F0F9403A-8AFF-4B2B-B648-FF5CBFC9A8B3}"/>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143230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47C4C6-F743-4638-89B5-60146629A59E}"/>
              </a:ext>
            </a:extLst>
          </p:cNvPr>
          <p:cNvGrpSpPr/>
          <p:nvPr userDrawn="1"/>
        </p:nvGrpSpPr>
        <p:grpSpPr>
          <a:xfrm flipH="1">
            <a:off x="2657472" y="1971671"/>
            <a:ext cx="1343029" cy="1343029"/>
            <a:chOff x="2190747" y="1657346"/>
            <a:chExt cx="1343029" cy="1343029"/>
          </a:xfrm>
        </p:grpSpPr>
        <p:sp>
          <p:nvSpPr>
            <p:cNvPr id="2" name="Arc 1">
              <a:extLst>
                <a:ext uri="{FF2B5EF4-FFF2-40B4-BE49-F238E27FC236}">
                  <a16:creationId xmlns:a16="http://schemas.microsoft.com/office/drawing/2014/main" id="{B7C2B258-141E-4BC9-85CA-9FDBB30C46BF}"/>
                </a:ext>
              </a:extLst>
            </p:cNvPr>
            <p:cNvSpPr/>
            <p:nvPr userDrawn="1"/>
          </p:nvSpPr>
          <p:spPr>
            <a:xfrm>
              <a:off x="2705100" y="2190749"/>
              <a:ext cx="504825" cy="504825"/>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 name="Arc 3">
              <a:extLst>
                <a:ext uri="{FF2B5EF4-FFF2-40B4-BE49-F238E27FC236}">
                  <a16:creationId xmlns:a16="http://schemas.microsoft.com/office/drawing/2014/main" id="{10A7735F-90FC-4DD6-9A30-EA9FF118174A}"/>
                </a:ext>
              </a:extLst>
            </p:cNvPr>
            <p:cNvSpPr/>
            <p:nvPr userDrawn="1"/>
          </p:nvSpPr>
          <p:spPr>
            <a:xfrm>
              <a:off x="2481261" y="1947860"/>
              <a:ext cx="895351" cy="895351"/>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 name="Arc 4">
              <a:extLst>
                <a:ext uri="{FF2B5EF4-FFF2-40B4-BE49-F238E27FC236}">
                  <a16:creationId xmlns:a16="http://schemas.microsoft.com/office/drawing/2014/main" id="{3B29125C-EA5F-47C9-9310-E31997A572C3}"/>
                </a:ext>
              </a:extLst>
            </p:cNvPr>
            <p:cNvSpPr/>
            <p:nvPr userDrawn="1"/>
          </p:nvSpPr>
          <p:spPr>
            <a:xfrm>
              <a:off x="2190747" y="1657346"/>
              <a:ext cx="1343029" cy="1343029"/>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Tree>
    <p:extLst>
      <p:ext uri="{BB962C8B-B14F-4D97-AF65-F5344CB8AC3E}">
        <p14:creationId xmlns:p14="http://schemas.microsoft.com/office/powerpoint/2010/main" val="1616747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24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AB55E29-C6CA-4A89-C5F8-23621A1B2358}"/>
              </a:ext>
            </a:extLst>
          </p:cNvPr>
          <p:cNvSpPr>
            <a:spLocks noGrp="1"/>
          </p:cNvSpPr>
          <p:nvPr>
            <p:ph type="pic" sz="quarter" idx="16" hasCustomPrompt="1"/>
          </p:nvPr>
        </p:nvSpPr>
        <p:spPr>
          <a:xfrm>
            <a:off x="1584327" y="2171700"/>
            <a:ext cx="3638551" cy="3983509"/>
          </a:xfrm>
          <a:custGeom>
            <a:avLst/>
            <a:gdLst>
              <a:gd name="connsiteX0" fmla="*/ 0 w 3638551"/>
              <a:gd name="connsiteY0" fmla="*/ 0 h 3983509"/>
              <a:gd name="connsiteX1" fmla="*/ 3638551 w 3638551"/>
              <a:gd name="connsiteY1" fmla="*/ 0 h 3983509"/>
              <a:gd name="connsiteX2" fmla="*/ 3638551 w 3638551"/>
              <a:gd name="connsiteY2" fmla="*/ 3983509 h 3983509"/>
              <a:gd name="connsiteX3" fmla="*/ 0 w 3638551"/>
              <a:gd name="connsiteY3" fmla="*/ 3983509 h 3983509"/>
            </a:gdLst>
            <a:ahLst/>
            <a:cxnLst>
              <a:cxn ang="0">
                <a:pos x="connsiteX0" y="connsiteY0"/>
              </a:cxn>
              <a:cxn ang="0">
                <a:pos x="connsiteX1" y="connsiteY1"/>
              </a:cxn>
              <a:cxn ang="0">
                <a:pos x="connsiteX2" y="connsiteY2"/>
              </a:cxn>
              <a:cxn ang="0">
                <a:pos x="connsiteX3" y="connsiteY3"/>
              </a:cxn>
            </a:cxnLst>
            <a:rect l="l" t="t" r="r" b="b"/>
            <a:pathLst>
              <a:path w="3638551" h="3983509">
                <a:moveTo>
                  <a:pt x="0" y="0"/>
                </a:moveTo>
                <a:lnTo>
                  <a:pt x="3638551" y="0"/>
                </a:lnTo>
                <a:lnTo>
                  <a:pt x="3638551" y="3983509"/>
                </a:lnTo>
                <a:lnTo>
                  <a:pt x="0" y="3983509"/>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7971397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88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583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396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080156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24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121920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6792686"/>
            <a:ext cx="12192000" cy="65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596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AB49C-82D6-462D-8630-09F94CD9C293}"/>
              </a:ext>
            </a:extLst>
          </p:cNvPr>
          <p:cNvSpPr/>
          <p:nvPr userDrawn="1"/>
        </p:nvSpPr>
        <p:spPr>
          <a:xfrm>
            <a:off x="0" y="-1"/>
            <a:ext cx="12192000" cy="653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8D265AB-C1BD-4CEB-AE14-D0E6C976BF8A}"/>
              </a:ext>
            </a:extLst>
          </p:cNvPr>
          <p:cNvSpPr/>
          <p:nvPr userDrawn="1"/>
        </p:nvSpPr>
        <p:spPr>
          <a:xfrm>
            <a:off x="722811" y="291737"/>
            <a:ext cx="10519955" cy="7720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373C4845-8216-4B2A-A66E-536E74678B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6" name="Rectangle 5">
            <a:extLst>
              <a:ext uri="{FF2B5EF4-FFF2-40B4-BE49-F238E27FC236}">
                <a16:creationId xmlns:a16="http://schemas.microsoft.com/office/drawing/2014/main" id="{CFF96AC6-9B82-47F8-82E6-EA6FB9EA9653}"/>
              </a:ext>
            </a:extLst>
          </p:cNvPr>
          <p:cNvSpPr/>
          <p:nvPr userDrawn="1"/>
        </p:nvSpPr>
        <p:spPr>
          <a:xfrm>
            <a:off x="0" y="6792686"/>
            <a:ext cx="12192000" cy="65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829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31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44">
            <a:extLst>
              <a:ext uri="{FF2B5EF4-FFF2-40B4-BE49-F238E27FC236}">
                <a16:creationId xmlns:a16="http://schemas.microsoft.com/office/drawing/2014/main" id="{C07FBD2D-6A89-414D-85F9-7BB69D5020BD}"/>
              </a:ext>
            </a:extLst>
          </p:cNvPr>
          <p:cNvSpPr>
            <a:spLocks noChangeAspect="1"/>
          </p:cNvSpPr>
          <p:nvPr/>
        </p:nvSpPr>
        <p:spPr>
          <a:xfrm>
            <a:off x="8608025" y="1457403"/>
            <a:ext cx="2915574"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7" name="Freeform 44">
            <a:extLst>
              <a:ext uri="{FF2B5EF4-FFF2-40B4-BE49-F238E27FC236}">
                <a16:creationId xmlns:a16="http://schemas.microsoft.com/office/drawing/2014/main" id="{B11ECC53-3D93-4507-89DA-7C96C5F98371}"/>
              </a:ext>
            </a:extLst>
          </p:cNvPr>
          <p:cNvSpPr>
            <a:spLocks noChangeAspect="1"/>
          </p:cNvSpPr>
          <p:nvPr userDrawn="1"/>
        </p:nvSpPr>
        <p:spPr>
          <a:xfrm flipH="1">
            <a:off x="681574" y="2390853"/>
            <a:ext cx="2915574"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6" name="그림 개체 틀 2">
            <a:extLst>
              <a:ext uri="{FF2B5EF4-FFF2-40B4-BE49-F238E27FC236}">
                <a16:creationId xmlns:a16="http://schemas.microsoft.com/office/drawing/2014/main" id="{5B2F270D-6127-4230-AAA0-00D1740544F6}"/>
              </a:ext>
            </a:extLst>
          </p:cNvPr>
          <p:cNvSpPr>
            <a:spLocks noGrp="1"/>
          </p:cNvSpPr>
          <p:nvPr>
            <p:ph type="pic" sz="quarter" idx="59" hasCustomPrompt="1"/>
          </p:nvPr>
        </p:nvSpPr>
        <p:spPr>
          <a:xfrm>
            <a:off x="1811890" y="2529655"/>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1FCAD4D1-1D22-4C76-A670-F8AC37A106D2}"/>
              </a:ext>
            </a:extLst>
          </p:cNvPr>
          <p:cNvSpPr>
            <a:spLocks noGrp="1"/>
          </p:cNvSpPr>
          <p:nvPr>
            <p:ph type="pic" sz="quarter" idx="60" hasCustomPrompt="1"/>
          </p:nvPr>
        </p:nvSpPr>
        <p:spPr>
          <a:xfrm>
            <a:off x="9117565" y="1596205"/>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Freeform 44">
            <a:extLst>
              <a:ext uri="{FF2B5EF4-FFF2-40B4-BE49-F238E27FC236}">
                <a16:creationId xmlns:a16="http://schemas.microsoft.com/office/drawing/2014/main" id="{C3AF9648-F60B-452B-86AC-AB13E224D3FD}"/>
              </a:ext>
            </a:extLst>
          </p:cNvPr>
          <p:cNvSpPr>
            <a:spLocks noChangeAspect="1"/>
          </p:cNvSpPr>
          <p:nvPr userDrawn="1"/>
        </p:nvSpPr>
        <p:spPr>
          <a:xfrm>
            <a:off x="4705886" y="4314903"/>
            <a:ext cx="2915574"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10" name="그림 개체 틀 2">
            <a:extLst>
              <a:ext uri="{FF2B5EF4-FFF2-40B4-BE49-F238E27FC236}">
                <a16:creationId xmlns:a16="http://schemas.microsoft.com/office/drawing/2014/main" id="{ADE84C9C-AE4C-4919-85E3-27955132D9EC}"/>
              </a:ext>
            </a:extLst>
          </p:cNvPr>
          <p:cNvSpPr>
            <a:spLocks noGrp="1"/>
          </p:cNvSpPr>
          <p:nvPr>
            <p:ph type="pic" sz="quarter" idx="61" hasCustomPrompt="1"/>
          </p:nvPr>
        </p:nvSpPr>
        <p:spPr>
          <a:xfrm>
            <a:off x="5202790" y="4453705"/>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3498167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B178950-6460-489A-86E8-DA7944855983}"/>
              </a:ext>
            </a:extLst>
          </p:cNvPr>
          <p:cNvSpPr>
            <a:spLocks noGrp="1"/>
          </p:cNvSpPr>
          <p:nvPr>
            <p:ph type="pic" sz="quarter" idx="46" hasCustomPrompt="1"/>
          </p:nvPr>
        </p:nvSpPr>
        <p:spPr>
          <a:xfrm>
            <a:off x="1875633" y="1819076"/>
            <a:ext cx="9593277" cy="2645996"/>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200" dirty="0">
                <a:solidFill>
                  <a:schemeClr val="tx1">
                    <a:lumMod val="75000"/>
                    <a:lumOff val="25000"/>
                  </a:schemeClr>
                </a:solidFill>
              </a:defRPr>
            </a:lvl1pPr>
          </a:lstStyle>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And Send To Back</a:t>
            </a:r>
            <a:endParaRPr lang="ko-KR" altLang="en-US" dirty="0"/>
          </a:p>
        </p:txBody>
      </p:sp>
      <p:sp>
        <p:nvSpPr>
          <p:cNvPr id="3" name="Rectangle 2">
            <a:extLst>
              <a:ext uri="{FF2B5EF4-FFF2-40B4-BE49-F238E27FC236}">
                <a16:creationId xmlns:a16="http://schemas.microsoft.com/office/drawing/2014/main" id="{D50AE06E-08A3-48B7-8322-CE3798623A8B}"/>
              </a:ext>
            </a:extLst>
          </p:cNvPr>
          <p:cNvSpPr/>
          <p:nvPr userDrawn="1"/>
        </p:nvSpPr>
        <p:spPr>
          <a:xfrm>
            <a:off x="-1" y="1819076"/>
            <a:ext cx="1875635" cy="23899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그림 개체 틀 2">
            <a:extLst>
              <a:ext uri="{FF2B5EF4-FFF2-40B4-BE49-F238E27FC236}">
                <a16:creationId xmlns:a16="http://schemas.microsoft.com/office/drawing/2014/main" id="{A708D5EC-6A83-4792-81FB-2ECCB0ABE2A2}"/>
              </a:ext>
            </a:extLst>
          </p:cNvPr>
          <p:cNvSpPr>
            <a:spLocks noGrp="1"/>
          </p:cNvSpPr>
          <p:nvPr>
            <p:ph type="pic" sz="quarter" idx="58" hasCustomPrompt="1"/>
          </p:nvPr>
        </p:nvSpPr>
        <p:spPr>
          <a:xfrm>
            <a:off x="9615413" y="4396978"/>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DD53BE75-DFE8-4D1E-89D4-0824C71EED78}"/>
              </a:ext>
            </a:extLst>
          </p:cNvPr>
          <p:cNvSpPr>
            <a:spLocks noGrp="1"/>
          </p:cNvSpPr>
          <p:nvPr>
            <p:ph type="pic" sz="quarter" idx="59" hasCustomPrompt="1"/>
          </p:nvPr>
        </p:nvSpPr>
        <p:spPr>
          <a:xfrm>
            <a:off x="7570712" y="4396978"/>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93642239-33D4-4D2F-AC90-7781FC846D6F}"/>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6794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292167-6439-7E86-50D0-FDBD4BD228E1}"/>
              </a:ext>
            </a:extLst>
          </p:cNvPr>
          <p:cNvSpPr>
            <a:spLocks noGrp="1"/>
          </p:cNvSpPr>
          <p:nvPr>
            <p:ph type="pic" sz="quarter" idx="16" hasCustomPrompt="1"/>
          </p:nvPr>
        </p:nvSpPr>
        <p:spPr>
          <a:xfrm>
            <a:off x="8077200" y="2076451"/>
            <a:ext cx="4114800" cy="4781549"/>
          </a:xfrm>
          <a:custGeom>
            <a:avLst/>
            <a:gdLst>
              <a:gd name="connsiteX0" fmla="*/ 0 w 4114800"/>
              <a:gd name="connsiteY0" fmla="*/ 0 h 4781549"/>
              <a:gd name="connsiteX1" fmla="*/ 4114800 w 4114800"/>
              <a:gd name="connsiteY1" fmla="*/ 0 h 4781549"/>
              <a:gd name="connsiteX2" fmla="*/ 4114800 w 4114800"/>
              <a:gd name="connsiteY2" fmla="*/ 4781549 h 4781549"/>
              <a:gd name="connsiteX3" fmla="*/ 0 w 4114800"/>
              <a:gd name="connsiteY3" fmla="*/ 4781549 h 4781549"/>
            </a:gdLst>
            <a:ahLst/>
            <a:cxnLst>
              <a:cxn ang="0">
                <a:pos x="connsiteX0" y="connsiteY0"/>
              </a:cxn>
              <a:cxn ang="0">
                <a:pos x="connsiteX1" y="connsiteY1"/>
              </a:cxn>
              <a:cxn ang="0">
                <a:pos x="connsiteX2" y="connsiteY2"/>
              </a:cxn>
              <a:cxn ang="0">
                <a:pos x="connsiteX3" y="connsiteY3"/>
              </a:cxn>
            </a:cxnLst>
            <a:rect l="l" t="t" r="r" b="b"/>
            <a:pathLst>
              <a:path w="4114800" h="4781549">
                <a:moveTo>
                  <a:pt x="0" y="0"/>
                </a:moveTo>
                <a:lnTo>
                  <a:pt x="4114800" y="0"/>
                </a:lnTo>
                <a:lnTo>
                  <a:pt x="4114800" y="4781549"/>
                </a:lnTo>
                <a:lnTo>
                  <a:pt x="0" y="4781549"/>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6" name="Picture Placeholder 5">
            <a:extLst>
              <a:ext uri="{FF2B5EF4-FFF2-40B4-BE49-F238E27FC236}">
                <a16:creationId xmlns:a16="http://schemas.microsoft.com/office/drawing/2014/main" id="{ABF92009-8C35-21DB-C168-689AA2401CF1}"/>
              </a:ext>
            </a:extLst>
          </p:cNvPr>
          <p:cNvSpPr>
            <a:spLocks noGrp="1"/>
          </p:cNvSpPr>
          <p:nvPr>
            <p:ph type="pic" sz="quarter" idx="17" hasCustomPrompt="1"/>
          </p:nvPr>
        </p:nvSpPr>
        <p:spPr>
          <a:xfrm>
            <a:off x="5296295" y="2076451"/>
            <a:ext cx="2380714" cy="2242630"/>
          </a:xfrm>
          <a:custGeom>
            <a:avLst/>
            <a:gdLst>
              <a:gd name="connsiteX0" fmla="*/ 0 w 2380714"/>
              <a:gd name="connsiteY0" fmla="*/ 0 h 2242630"/>
              <a:gd name="connsiteX1" fmla="*/ 2380714 w 2380714"/>
              <a:gd name="connsiteY1" fmla="*/ 0 h 2242630"/>
              <a:gd name="connsiteX2" fmla="*/ 2380714 w 2380714"/>
              <a:gd name="connsiteY2" fmla="*/ 2242630 h 2242630"/>
              <a:gd name="connsiteX3" fmla="*/ 0 w 2380714"/>
              <a:gd name="connsiteY3" fmla="*/ 2242630 h 2242630"/>
            </a:gdLst>
            <a:ahLst/>
            <a:cxnLst>
              <a:cxn ang="0">
                <a:pos x="connsiteX0" y="connsiteY0"/>
              </a:cxn>
              <a:cxn ang="0">
                <a:pos x="connsiteX1" y="connsiteY1"/>
              </a:cxn>
              <a:cxn ang="0">
                <a:pos x="connsiteX2" y="connsiteY2"/>
              </a:cxn>
              <a:cxn ang="0">
                <a:pos x="connsiteX3" y="connsiteY3"/>
              </a:cxn>
            </a:cxnLst>
            <a:rect l="l" t="t" r="r" b="b"/>
            <a:pathLst>
              <a:path w="2380714" h="2242630">
                <a:moveTo>
                  <a:pt x="0" y="0"/>
                </a:moveTo>
                <a:lnTo>
                  <a:pt x="2380714" y="0"/>
                </a:lnTo>
                <a:lnTo>
                  <a:pt x="2380714" y="2242630"/>
                </a:lnTo>
                <a:lnTo>
                  <a:pt x="0" y="224263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4016596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23FA40-FCE6-4B16-AF36-281B510020EB}"/>
              </a:ext>
            </a:extLst>
          </p:cNvPr>
          <p:cNvSpPr>
            <a:spLocks noGrp="1"/>
          </p:cNvSpPr>
          <p:nvPr>
            <p:ph type="pic" sz="quarter" idx="42" hasCustomPrompt="1"/>
          </p:nvPr>
        </p:nvSpPr>
        <p:spPr>
          <a:xfrm>
            <a:off x="733463" y="1792600"/>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3" name="Picture Placeholder 2">
            <a:extLst>
              <a:ext uri="{FF2B5EF4-FFF2-40B4-BE49-F238E27FC236}">
                <a16:creationId xmlns:a16="http://schemas.microsoft.com/office/drawing/2014/main" id="{A198B135-3ED1-42E9-A42D-5B4F7F10C237}"/>
              </a:ext>
            </a:extLst>
          </p:cNvPr>
          <p:cNvSpPr>
            <a:spLocks noGrp="1"/>
          </p:cNvSpPr>
          <p:nvPr>
            <p:ph type="pic" sz="quarter" idx="54" hasCustomPrompt="1"/>
          </p:nvPr>
        </p:nvSpPr>
        <p:spPr>
          <a:xfrm>
            <a:off x="733463" y="2878386"/>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4" name="Picture Placeholder 2">
            <a:extLst>
              <a:ext uri="{FF2B5EF4-FFF2-40B4-BE49-F238E27FC236}">
                <a16:creationId xmlns:a16="http://schemas.microsoft.com/office/drawing/2014/main" id="{B0371065-5281-4086-9A62-2FB24E56E50B}"/>
              </a:ext>
            </a:extLst>
          </p:cNvPr>
          <p:cNvSpPr>
            <a:spLocks noGrp="1"/>
          </p:cNvSpPr>
          <p:nvPr>
            <p:ph type="pic" sz="quarter" idx="57" hasCustomPrompt="1"/>
          </p:nvPr>
        </p:nvSpPr>
        <p:spPr>
          <a:xfrm>
            <a:off x="733463" y="3964172"/>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5" name="Picture Placeholder 2">
            <a:extLst>
              <a:ext uri="{FF2B5EF4-FFF2-40B4-BE49-F238E27FC236}">
                <a16:creationId xmlns:a16="http://schemas.microsoft.com/office/drawing/2014/main" id="{1805CC9B-AA32-4069-B262-3DA21DB7FF55}"/>
              </a:ext>
            </a:extLst>
          </p:cNvPr>
          <p:cNvSpPr>
            <a:spLocks noGrp="1"/>
          </p:cNvSpPr>
          <p:nvPr>
            <p:ph type="pic" sz="quarter" idx="60" hasCustomPrompt="1"/>
          </p:nvPr>
        </p:nvSpPr>
        <p:spPr>
          <a:xfrm>
            <a:off x="733463" y="5049957"/>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EAF47A72-6930-4058-A5F2-8E8A5F1A5B43}"/>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503590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14C0E-C202-46C1-9852-BA3E45CA02B3}"/>
              </a:ext>
            </a:extLst>
          </p:cNvPr>
          <p:cNvSpPr/>
          <p:nvPr userDrawn="1"/>
        </p:nvSpPr>
        <p:spPr>
          <a:xfrm>
            <a:off x="9315811" y="3209360"/>
            <a:ext cx="2160000" cy="14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3" name="Picture Placeholder 2">
            <a:extLst>
              <a:ext uri="{FF2B5EF4-FFF2-40B4-BE49-F238E27FC236}">
                <a16:creationId xmlns:a16="http://schemas.microsoft.com/office/drawing/2014/main" id="{FF202D61-F30B-4228-A377-5750CAA2B9B7}"/>
              </a:ext>
            </a:extLst>
          </p:cNvPr>
          <p:cNvSpPr>
            <a:spLocks noGrp="1"/>
          </p:cNvSpPr>
          <p:nvPr>
            <p:ph type="pic" idx="15" hasCustomPrompt="1"/>
          </p:nvPr>
        </p:nvSpPr>
        <p:spPr>
          <a:xfrm>
            <a:off x="9315811" y="1773034"/>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Rectangle 3">
            <a:extLst>
              <a:ext uri="{FF2B5EF4-FFF2-40B4-BE49-F238E27FC236}">
                <a16:creationId xmlns:a16="http://schemas.microsoft.com/office/drawing/2014/main" id="{8C423E02-128E-42A1-8953-2DE50A51FCF9}"/>
              </a:ext>
            </a:extLst>
          </p:cNvPr>
          <p:cNvSpPr/>
          <p:nvPr userDrawn="1"/>
        </p:nvSpPr>
        <p:spPr>
          <a:xfrm>
            <a:off x="7155811" y="4645814"/>
            <a:ext cx="2160000" cy="14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5" name="Picture Placeholder 2">
            <a:extLst>
              <a:ext uri="{FF2B5EF4-FFF2-40B4-BE49-F238E27FC236}">
                <a16:creationId xmlns:a16="http://schemas.microsoft.com/office/drawing/2014/main" id="{06F87C8A-190B-4FCA-A7E1-913DC2A32AA2}"/>
              </a:ext>
            </a:extLst>
          </p:cNvPr>
          <p:cNvSpPr>
            <a:spLocks noGrp="1"/>
          </p:cNvSpPr>
          <p:nvPr>
            <p:ph type="pic" idx="16" hasCustomPrompt="1"/>
          </p:nvPr>
        </p:nvSpPr>
        <p:spPr>
          <a:xfrm>
            <a:off x="9315811" y="4645814"/>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id="{AA0A630E-93DB-487F-929A-17764764CDB1}"/>
              </a:ext>
            </a:extLst>
          </p:cNvPr>
          <p:cNvSpPr>
            <a:spLocks noGrp="1"/>
          </p:cNvSpPr>
          <p:nvPr>
            <p:ph type="pic" idx="17" hasCustomPrompt="1"/>
          </p:nvPr>
        </p:nvSpPr>
        <p:spPr>
          <a:xfrm>
            <a:off x="7155596" y="3209360"/>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7" name="Rectangle 6">
            <a:extLst>
              <a:ext uri="{FF2B5EF4-FFF2-40B4-BE49-F238E27FC236}">
                <a16:creationId xmlns:a16="http://schemas.microsoft.com/office/drawing/2014/main" id="{6711B731-17ED-4D6F-800A-73D3A14C3992}"/>
              </a:ext>
            </a:extLst>
          </p:cNvPr>
          <p:cNvSpPr/>
          <p:nvPr userDrawn="1"/>
        </p:nvSpPr>
        <p:spPr>
          <a:xfrm>
            <a:off x="7155811" y="1773034"/>
            <a:ext cx="216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8" name="Rectangle 7">
            <a:extLst>
              <a:ext uri="{FF2B5EF4-FFF2-40B4-BE49-F238E27FC236}">
                <a16:creationId xmlns:a16="http://schemas.microsoft.com/office/drawing/2014/main" id="{B6746A58-880F-470E-AAFB-4D7CB30D2CF6}"/>
              </a:ext>
            </a:extLst>
          </p:cNvPr>
          <p:cNvSpPr/>
          <p:nvPr userDrawn="1"/>
        </p:nvSpPr>
        <p:spPr>
          <a:xfrm>
            <a:off x="4995381" y="3209360"/>
            <a:ext cx="216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9" name="Picture Placeholder 2">
            <a:extLst>
              <a:ext uri="{FF2B5EF4-FFF2-40B4-BE49-F238E27FC236}">
                <a16:creationId xmlns:a16="http://schemas.microsoft.com/office/drawing/2014/main" id="{FBD37972-1F7F-4C9E-A6D4-C90E3B8369F0}"/>
              </a:ext>
            </a:extLst>
          </p:cNvPr>
          <p:cNvSpPr>
            <a:spLocks noGrp="1"/>
          </p:cNvSpPr>
          <p:nvPr>
            <p:ph type="pic" idx="18" hasCustomPrompt="1"/>
          </p:nvPr>
        </p:nvSpPr>
        <p:spPr>
          <a:xfrm>
            <a:off x="4994903" y="4645814"/>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0" name="Picture Placeholder 2">
            <a:extLst>
              <a:ext uri="{FF2B5EF4-FFF2-40B4-BE49-F238E27FC236}">
                <a16:creationId xmlns:a16="http://schemas.microsoft.com/office/drawing/2014/main" id="{8E23BEDE-B250-40DE-8D39-C0803D8CC43A}"/>
              </a:ext>
            </a:extLst>
          </p:cNvPr>
          <p:cNvSpPr>
            <a:spLocks noGrp="1"/>
          </p:cNvSpPr>
          <p:nvPr>
            <p:ph type="pic" idx="20" hasCustomPrompt="1"/>
          </p:nvPr>
        </p:nvSpPr>
        <p:spPr>
          <a:xfrm>
            <a:off x="2835166" y="3209360"/>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Rectangle 10">
            <a:extLst>
              <a:ext uri="{FF2B5EF4-FFF2-40B4-BE49-F238E27FC236}">
                <a16:creationId xmlns:a16="http://schemas.microsoft.com/office/drawing/2014/main" id="{4D3AFCEB-A5C6-4DD3-BD22-AE741EDA18AE}"/>
              </a:ext>
            </a:extLst>
          </p:cNvPr>
          <p:cNvSpPr/>
          <p:nvPr userDrawn="1"/>
        </p:nvSpPr>
        <p:spPr>
          <a:xfrm>
            <a:off x="674951" y="3209360"/>
            <a:ext cx="216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22" name="Text Placeholder 9">
            <a:extLst>
              <a:ext uri="{FF2B5EF4-FFF2-40B4-BE49-F238E27FC236}">
                <a16:creationId xmlns:a16="http://schemas.microsoft.com/office/drawing/2014/main" id="{B5DC6E82-1C6B-48EE-8DA8-170A8B24277E}"/>
              </a:ext>
            </a:extLst>
          </p:cNvPr>
          <p:cNvSpPr>
            <a:spLocks noGrp="1"/>
          </p:cNvSpPr>
          <p:nvPr>
            <p:ph type="body" sz="quarter" idx="2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335515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6575840" y="1478364"/>
            <a:ext cx="205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6575840" y="3120588"/>
            <a:ext cx="205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6575840" y="4762777"/>
            <a:ext cx="205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8716377" y="3120588"/>
            <a:ext cx="169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10500000" y="3120588"/>
            <a:ext cx="169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4429129" y="1766364"/>
            <a:ext cx="2052000" cy="1152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3120588"/>
            <a:ext cx="6481129" cy="1550690"/>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Rectangle 8">
            <a:extLst>
              <a:ext uri="{FF2B5EF4-FFF2-40B4-BE49-F238E27FC236}">
                <a16:creationId xmlns:a16="http://schemas.microsoft.com/office/drawing/2014/main" id="{E3F0EDCD-8042-4D71-BF31-EA988202BFCC}"/>
              </a:ext>
            </a:extLst>
          </p:cNvPr>
          <p:cNvSpPr/>
          <p:nvPr userDrawn="1"/>
        </p:nvSpPr>
        <p:spPr>
          <a:xfrm>
            <a:off x="4429129" y="2912764"/>
            <a:ext cx="2052000" cy="10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6575840" y="2912764"/>
            <a:ext cx="2052000" cy="10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6575840" y="4563278"/>
            <a:ext cx="2052000" cy="10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6575840" y="6202777"/>
            <a:ext cx="2052000" cy="10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8717920" y="4563278"/>
            <a:ext cx="1692000" cy="10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10500000" y="4563278"/>
            <a:ext cx="1692000" cy="10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348493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1"/>
            <a:ext cx="12192000" cy="6561423"/>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683402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35068011-3E24-404B-997C-ABD66374BC7E}"/>
              </a:ext>
            </a:extLst>
          </p:cNvPr>
          <p:cNvSpPr/>
          <p:nvPr userDrawn="1"/>
        </p:nvSpPr>
        <p:spPr>
          <a:xfrm>
            <a:off x="5796" y="4873507"/>
            <a:ext cx="12192000" cy="1988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0">
            <a:extLst>
              <a:ext uri="{FF2B5EF4-FFF2-40B4-BE49-F238E27FC236}">
                <a16:creationId xmlns:a16="http://schemas.microsoft.com/office/drawing/2014/main" id="{AD1DE5BA-BA06-4EBF-9938-3F11999554D9}"/>
              </a:ext>
            </a:extLst>
          </p:cNvPr>
          <p:cNvSpPr/>
          <p:nvPr userDrawn="1"/>
        </p:nvSpPr>
        <p:spPr>
          <a:xfrm>
            <a:off x="2795451" y="3684257"/>
            <a:ext cx="6773112" cy="612000"/>
          </a:xfrm>
          <a:prstGeom prst="rect">
            <a:avLst/>
          </a:prstGeom>
          <a:solidFill>
            <a:schemeClr val="accent2"/>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800">
              <a:solidFill>
                <a:schemeClr val="tx1">
                  <a:lumMod val="65000"/>
                  <a:lumOff val="35000"/>
                </a:schemeClr>
              </a:solidFill>
            </a:endParaRPr>
          </a:p>
        </p:txBody>
      </p:sp>
      <p:sp>
        <p:nvSpPr>
          <p:cNvPr id="15" name="Rectangle 6">
            <a:extLst>
              <a:ext uri="{FF2B5EF4-FFF2-40B4-BE49-F238E27FC236}">
                <a16:creationId xmlns:a16="http://schemas.microsoft.com/office/drawing/2014/main" id="{F7A08108-4EE6-461B-9FF3-F537D87628DE}"/>
              </a:ext>
            </a:extLst>
          </p:cNvPr>
          <p:cNvSpPr/>
          <p:nvPr userDrawn="1"/>
        </p:nvSpPr>
        <p:spPr>
          <a:xfrm>
            <a:off x="2795452" y="1518828"/>
            <a:ext cx="8674446" cy="612000"/>
          </a:xfrm>
          <a:prstGeom prst="rect">
            <a:avLst/>
          </a:prstGeom>
          <a:solidFill>
            <a:schemeClr val="accent1"/>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800">
              <a:solidFill>
                <a:schemeClr val="tx1">
                  <a:lumMod val="65000"/>
                  <a:lumOff val="35000"/>
                </a:schemeClr>
              </a:solidFill>
            </a:endParaRPr>
          </a:p>
        </p:txBody>
      </p:sp>
      <p:sp>
        <p:nvSpPr>
          <p:cNvPr id="16" name="Rectangle 7">
            <a:extLst>
              <a:ext uri="{FF2B5EF4-FFF2-40B4-BE49-F238E27FC236}">
                <a16:creationId xmlns:a16="http://schemas.microsoft.com/office/drawing/2014/main" id="{70B55793-022B-40B7-AD0E-44BFA6CCA944}"/>
              </a:ext>
            </a:extLst>
          </p:cNvPr>
          <p:cNvSpPr/>
          <p:nvPr userDrawn="1"/>
        </p:nvSpPr>
        <p:spPr>
          <a:xfrm>
            <a:off x="2795452" y="2240638"/>
            <a:ext cx="8040025" cy="612000"/>
          </a:xfrm>
          <a:prstGeom prst="rect">
            <a:avLst/>
          </a:prstGeom>
          <a:solidFill>
            <a:schemeClr val="accent2"/>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800">
              <a:solidFill>
                <a:schemeClr val="tx1">
                  <a:lumMod val="65000"/>
                  <a:lumOff val="35000"/>
                </a:schemeClr>
              </a:solidFill>
            </a:endParaRPr>
          </a:p>
        </p:txBody>
      </p:sp>
      <p:sp>
        <p:nvSpPr>
          <p:cNvPr id="17" name="Rectangle 8">
            <a:extLst>
              <a:ext uri="{FF2B5EF4-FFF2-40B4-BE49-F238E27FC236}">
                <a16:creationId xmlns:a16="http://schemas.microsoft.com/office/drawing/2014/main" id="{AE96286A-6E16-47F3-8E5A-2F3D95830AF1}"/>
              </a:ext>
            </a:extLst>
          </p:cNvPr>
          <p:cNvSpPr/>
          <p:nvPr userDrawn="1"/>
        </p:nvSpPr>
        <p:spPr>
          <a:xfrm>
            <a:off x="2795452" y="2962448"/>
            <a:ext cx="7406569" cy="612000"/>
          </a:xfrm>
          <a:prstGeom prst="rect">
            <a:avLst/>
          </a:prstGeom>
          <a:solidFill>
            <a:schemeClr val="accent1"/>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800">
              <a:solidFill>
                <a:schemeClr val="tx1">
                  <a:lumMod val="65000"/>
                  <a:lumOff val="35000"/>
                </a:schemeClr>
              </a:solidFill>
            </a:endParaRPr>
          </a:p>
        </p:txBody>
      </p:sp>
      <p:sp>
        <p:nvSpPr>
          <p:cNvPr id="18" name="Rectangle 4">
            <a:extLst>
              <a:ext uri="{FF2B5EF4-FFF2-40B4-BE49-F238E27FC236}">
                <a16:creationId xmlns:a16="http://schemas.microsoft.com/office/drawing/2014/main" id="{F49343B5-4DD0-4DD6-A724-99AEB3EDFC59}"/>
              </a:ext>
            </a:extLst>
          </p:cNvPr>
          <p:cNvSpPr/>
          <p:nvPr userDrawn="1"/>
        </p:nvSpPr>
        <p:spPr>
          <a:xfrm>
            <a:off x="5796" y="4347"/>
            <a:ext cx="12192000" cy="980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제목 1"/>
          <p:cNvSpPr>
            <a:spLocks noGrp="1"/>
          </p:cNvSpPr>
          <p:nvPr>
            <p:ph type="title" hasCustomPrompt="1"/>
          </p:nvPr>
        </p:nvSpPr>
        <p:spPr>
          <a:xfrm>
            <a:off x="0" y="134928"/>
            <a:ext cx="12192000" cy="710877"/>
          </a:xfrm>
          <a:prstGeom prst="rect">
            <a:avLst/>
          </a:prstGeom>
        </p:spPr>
        <p:txBody>
          <a:bodyPr anchor="ctr">
            <a:noAutofit/>
          </a:bodyPr>
          <a:lstStyle>
            <a:lvl1pPr algn="ctr">
              <a:defRPr sz="4800" b="0" baseline="0">
                <a:solidFill>
                  <a:schemeClr val="bg1"/>
                </a:solidFill>
                <a:latin typeface="Arial" pitchFamily="34" charset="0"/>
                <a:cs typeface="Arial" pitchFamily="34" charset="0"/>
              </a:defRPr>
            </a:lvl1pPr>
          </a:lstStyle>
          <a:p>
            <a:r>
              <a:rPr lang="en-US" altLang="ko-KR" dirty="0"/>
              <a:t>IMAGES AND CONTENTS</a:t>
            </a:r>
            <a:endParaRPr lang="ko-KR" altLang="en-US" dirty="0"/>
          </a:p>
        </p:txBody>
      </p:sp>
      <p:sp>
        <p:nvSpPr>
          <p:cNvPr id="19" name="Rounded Rectangle 39">
            <a:extLst>
              <a:ext uri="{FF2B5EF4-FFF2-40B4-BE49-F238E27FC236}">
                <a16:creationId xmlns:a16="http://schemas.microsoft.com/office/drawing/2014/main" id="{8E77609A-C716-4CBD-BEA4-A609FE58474A}"/>
              </a:ext>
            </a:extLst>
          </p:cNvPr>
          <p:cNvSpPr/>
          <p:nvPr userDrawn="1"/>
        </p:nvSpPr>
        <p:spPr>
          <a:xfrm rot="2483232">
            <a:off x="-67621" y="1813625"/>
            <a:ext cx="4223096" cy="5102585"/>
          </a:xfrm>
          <a:custGeom>
            <a:avLst/>
            <a:gdLst>
              <a:gd name="connsiteX0" fmla="*/ 670001 w 2194524"/>
              <a:gd name="connsiteY0" fmla="*/ 41365 h 3010473"/>
              <a:gd name="connsiteX1" fmla="*/ 769866 w 2194524"/>
              <a:gd name="connsiteY1" fmla="*/ 0 h 3010473"/>
              <a:gd name="connsiteX2" fmla="*/ 911097 w 2194524"/>
              <a:gd name="connsiteY2" fmla="*/ 141231 h 3010473"/>
              <a:gd name="connsiteX3" fmla="*/ 911097 w 2194524"/>
              <a:gd name="connsiteY3" fmla="*/ 753742 h 3010473"/>
              <a:gd name="connsiteX4" fmla="*/ 1594794 w 2194524"/>
              <a:gd name="connsiteY4" fmla="*/ 789196 h 3010473"/>
              <a:gd name="connsiteX5" fmla="*/ 1875818 w 2194524"/>
              <a:gd name="connsiteY5" fmla="*/ 1808656 h 3010473"/>
              <a:gd name="connsiteX6" fmla="*/ 2194524 w 2194524"/>
              <a:gd name="connsiteY6" fmla="*/ 2178856 h 3010473"/>
              <a:gd name="connsiteX7" fmla="*/ 1488044 w 2194524"/>
              <a:gd name="connsiteY7" fmla="*/ 3010473 h 3010473"/>
              <a:gd name="connsiteX8" fmla="*/ 1136947 w 2194524"/>
              <a:gd name="connsiteY8" fmla="*/ 2468062 h 3010473"/>
              <a:gd name="connsiteX9" fmla="*/ 519460 w 2194524"/>
              <a:gd name="connsiteY9" fmla="*/ 2013663 h 3010473"/>
              <a:gd name="connsiteX10" fmla="*/ 0 w 2194524"/>
              <a:gd name="connsiteY10" fmla="*/ 1326467 h 3010473"/>
              <a:gd name="connsiteX11" fmla="*/ 628635 w 2194524"/>
              <a:gd name="connsiteY11" fmla="*/ 1589678 h 3010473"/>
              <a:gd name="connsiteX12" fmla="*/ 628635 w 2194524"/>
              <a:gd name="connsiteY12" fmla="*/ 141231 h 3010473"/>
              <a:gd name="connsiteX13" fmla="*/ 670001 w 2194524"/>
              <a:gd name="connsiteY13" fmla="*/ 41365 h 3010473"/>
              <a:gd name="connsiteX0" fmla="*/ 670001 w 2194524"/>
              <a:gd name="connsiteY0" fmla="*/ 41365 h 3010473"/>
              <a:gd name="connsiteX1" fmla="*/ 769866 w 2194524"/>
              <a:gd name="connsiteY1" fmla="*/ 0 h 3010473"/>
              <a:gd name="connsiteX2" fmla="*/ 911097 w 2194524"/>
              <a:gd name="connsiteY2" fmla="*/ 141231 h 3010473"/>
              <a:gd name="connsiteX3" fmla="*/ 960469 w 2194524"/>
              <a:gd name="connsiteY3" fmla="*/ 784060 h 3010473"/>
              <a:gd name="connsiteX4" fmla="*/ 1594794 w 2194524"/>
              <a:gd name="connsiteY4" fmla="*/ 789196 h 3010473"/>
              <a:gd name="connsiteX5" fmla="*/ 1875818 w 2194524"/>
              <a:gd name="connsiteY5" fmla="*/ 1808656 h 3010473"/>
              <a:gd name="connsiteX6" fmla="*/ 2194524 w 2194524"/>
              <a:gd name="connsiteY6" fmla="*/ 2178856 h 3010473"/>
              <a:gd name="connsiteX7" fmla="*/ 1488044 w 2194524"/>
              <a:gd name="connsiteY7" fmla="*/ 3010473 h 3010473"/>
              <a:gd name="connsiteX8" fmla="*/ 1136947 w 2194524"/>
              <a:gd name="connsiteY8" fmla="*/ 2468062 h 3010473"/>
              <a:gd name="connsiteX9" fmla="*/ 519460 w 2194524"/>
              <a:gd name="connsiteY9" fmla="*/ 2013663 h 3010473"/>
              <a:gd name="connsiteX10" fmla="*/ 0 w 2194524"/>
              <a:gd name="connsiteY10" fmla="*/ 1326467 h 3010473"/>
              <a:gd name="connsiteX11" fmla="*/ 628635 w 2194524"/>
              <a:gd name="connsiteY11" fmla="*/ 1589678 h 3010473"/>
              <a:gd name="connsiteX12" fmla="*/ 628635 w 2194524"/>
              <a:gd name="connsiteY12" fmla="*/ 141231 h 3010473"/>
              <a:gd name="connsiteX13" fmla="*/ 670001 w 2194524"/>
              <a:gd name="connsiteY13" fmla="*/ 41365 h 3010473"/>
              <a:gd name="connsiteX0" fmla="*/ 670001 w 2194524"/>
              <a:gd name="connsiteY0" fmla="*/ 41365 h 3010473"/>
              <a:gd name="connsiteX1" fmla="*/ 769866 w 2194524"/>
              <a:gd name="connsiteY1" fmla="*/ 0 h 3010473"/>
              <a:gd name="connsiteX2" fmla="*/ 911097 w 2194524"/>
              <a:gd name="connsiteY2" fmla="*/ 141231 h 3010473"/>
              <a:gd name="connsiteX3" fmla="*/ 960469 w 2194524"/>
              <a:gd name="connsiteY3" fmla="*/ 784060 h 3010473"/>
              <a:gd name="connsiteX4" fmla="*/ 1594794 w 2194524"/>
              <a:gd name="connsiteY4" fmla="*/ 789196 h 3010473"/>
              <a:gd name="connsiteX5" fmla="*/ 1875818 w 2194524"/>
              <a:gd name="connsiteY5" fmla="*/ 1808656 h 3010473"/>
              <a:gd name="connsiteX6" fmla="*/ 2194524 w 2194524"/>
              <a:gd name="connsiteY6" fmla="*/ 2178856 h 3010473"/>
              <a:gd name="connsiteX7" fmla="*/ 1488044 w 2194524"/>
              <a:gd name="connsiteY7" fmla="*/ 3010473 h 3010473"/>
              <a:gd name="connsiteX8" fmla="*/ 1136947 w 2194524"/>
              <a:gd name="connsiteY8" fmla="*/ 2468062 h 3010473"/>
              <a:gd name="connsiteX9" fmla="*/ 519460 w 2194524"/>
              <a:gd name="connsiteY9" fmla="*/ 2013663 h 3010473"/>
              <a:gd name="connsiteX10" fmla="*/ 0 w 2194524"/>
              <a:gd name="connsiteY10" fmla="*/ 1326467 h 3010473"/>
              <a:gd name="connsiteX11" fmla="*/ 628635 w 2194524"/>
              <a:gd name="connsiteY11" fmla="*/ 1589678 h 3010473"/>
              <a:gd name="connsiteX12" fmla="*/ 628635 w 2194524"/>
              <a:gd name="connsiteY12" fmla="*/ 141231 h 3010473"/>
              <a:gd name="connsiteX13" fmla="*/ 670001 w 2194524"/>
              <a:gd name="connsiteY13" fmla="*/ 41365 h 3010473"/>
              <a:gd name="connsiteX0" fmla="*/ 670001 w 2194524"/>
              <a:gd name="connsiteY0" fmla="*/ 41365 h 3010473"/>
              <a:gd name="connsiteX1" fmla="*/ 769866 w 2194524"/>
              <a:gd name="connsiteY1" fmla="*/ 0 h 3010473"/>
              <a:gd name="connsiteX2" fmla="*/ 911097 w 2194524"/>
              <a:gd name="connsiteY2" fmla="*/ 141231 h 3010473"/>
              <a:gd name="connsiteX3" fmla="*/ 960469 w 2194524"/>
              <a:gd name="connsiteY3" fmla="*/ 784060 h 3010473"/>
              <a:gd name="connsiteX4" fmla="*/ 1594794 w 2194524"/>
              <a:gd name="connsiteY4" fmla="*/ 789196 h 3010473"/>
              <a:gd name="connsiteX5" fmla="*/ 1875818 w 2194524"/>
              <a:gd name="connsiteY5" fmla="*/ 1808656 h 3010473"/>
              <a:gd name="connsiteX6" fmla="*/ 2194524 w 2194524"/>
              <a:gd name="connsiteY6" fmla="*/ 2178856 h 3010473"/>
              <a:gd name="connsiteX7" fmla="*/ 1488044 w 2194524"/>
              <a:gd name="connsiteY7" fmla="*/ 3010473 h 3010473"/>
              <a:gd name="connsiteX8" fmla="*/ 1136947 w 2194524"/>
              <a:gd name="connsiteY8" fmla="*/ 2468062 h 3010473"/>
              <a:gd name="connsiteX9" fmla="*/ 519460 w 2194524"/>
              <a:gd name="connsiteY9" fmla="*/ 2013663 h 3010473"/>
              <a:gd name="connsiteX10" fmla="*/ 0 w 2194524"/>
              <a:gd name="connsiteY10" fmla="*/ 1326467 h 3010473"/>
              <a:gd name="connsiteX11" fmla="*/ 628635 w 2194524"/>
              <a:gd name="connsiteY11" fmla="*/ 1589678 h 3010473"/>
              <a:gd name="connsiteX12" fmla="*/ 628635 w 2194524"/>
              <a:gd name="connsiteY12" fmla="*/ 141231 h 3010473"/>
              <a:gd name="connsiteX13" fmla="*/ 670001 w 2194524"/>
              <a:gd name="connsiteY13" fmla="*/ 41365 h 3010473"/>
              <a:gd name="connsiteX0" fmla="*/ 670001 w 2194524"/>
              <a:gd name="connsiteY0" fmla="*/ 41365 h 3010473"/>
              <a:gd name="connsiteX1" fmla="*/ 769866 w 2194524"/>
              <a:gd name="connsiteY1" fmla="*/ 0 h 3010473"/>
              <a:gd name="connsiteX2" fmla="*/ 911097 w 2194524"/>
              <a:gd name="connsiteY2" fmla="*/ 141231 h 3010473"/>
              <a:gd name="connsiteX3" fmla="*/ 960469 w 2194524"/>
              <a:gd name="connsiteY3" fmla="*/ 784060 h 3010473"/>
              <a:gd name="connsiteX4" fmla="*/ 1594794 w 2194524"/>
              <a:gd name="connsiteY4" fmla="*/ 789196 h 3010473"/>
              <a:gd name="connsiteX5" fmla="*/ 1848308 w 2194524"/>
              <a:gd name="connsiteY5" fmla="*/ 1898342 h 3010473"/>
              <a:gd name="connsiteX6" fmla="*/ 2194524 w 2194524"/>
              <a:gd name="connsiteY6" fmla="*/ 2178856 h 3010473"/>
              <a:gd name="connsiteX7" fmla="*/ 1488044 w 2194524"/>
              <a:gd name="connsiteY7" fmla="*/ 3010473 h 3010473"/>
              <a:gd name="connsiteX8" fmla="*/ 1136947 w 2194524"/>
              <a:gd name="connsiteY8" fmla="*/ 2468062 h 3010473"/>
              <a:gd name="connsiteX9" fmla="*/ 519460 w 2194524"/>
              <a:gd name="connsiteY9" fmla="*/ 2013663 h 3010473"/>
              <a:gd name="connsiteX10" fmla="*/ 0 w 2194524"/>
              <a:gd name="connsiteY10" fmla="*/ 1326467 h 3010473"/>
              <a:gd name="connsiteX11" fmla="*/ 628635 w 2194524"/>
              <a:gd name="connsiteY11" fmla="*/ 1589678 h 3010473"/>
              <a:gd name="connsiteX12" fmla="*/ 628635 w 2194524"/>
              <a:gd name="connsiteY12" fmla="*/ 141231 h 3010473"/>
              <a:gd name="connsiteX13" fmla="*/ 670001 w 2194524"/>
              <a:gd name="connsiteY13" fmla="*/ 41365 h 3010473"/>
              <a:gd name="connsiteX0" fmla="*/ 670001 w 2145453"/>
              <a:gd name="connsiteY0" fmla="*/ 41365 h 3010473"/>
              <a:gd name="connsiteX1" fmla="*/ 769866 w 2145453"/>
              <a:gd name="connsiteY1" fmla="*/ 0 h 3010473"/>
              <a:gd name="connsiteX2" fmla="*/ 911097 w 2145453"/>
              <a:gd name="connsiteY2" fmla="*/ 141231 h 3010473"/>
              <a:gd name="connsiteX3" fmla="*/ 960469 w 2145453"/>
              <a:gd name="connsiteY3" fmla="*/ 784060 h 3010473"/>
              <a:gd name="connsiteX4" fmla="*/ 1594794 w 2145453"/>
              <a:gd name="connsiteY4" fmla="*/ 789196 h 3010473"/>
              <a:gd name="connsiteX5" fmla="*/ 1848308 w 2145453"/>
              <a:gd name="connsiteY5" fmla="*/ 1898342 h 3010473"/>
              <a:gd name="connsiteX6" fmla="*/ 2145453 w 2145453"/>
              <a:gd name="connsiteY6" fmla="*/ 2249789 h 3010473"/>
              <a:gd name="connsiteX7" fmla="*/ 1488044 w 2145453"/>
              <a:gd name="connsiteY7" fmla="*/ 3010473 h 3010473"/>
              <a:gd name="connsiteX8" fmla="*/ 1136947 w 2145453"/>
              <a:gd name="connsiteY8" fmla="*/ 2468062 h 3010473"/>
              <a:gd name="connsiteX9" fmla="*/ 519460 w 2145453"/>
              <a:gd name="connsiteY9" fmla="*/ 2013663 h 3010473"/>
              <a:gd name="connsiteX10" fmla="*/ 0 w 2145453"/>
              <a:gd name="connsiteY10" fmla="*/ 1326467 h 3010473"/>
              <a:gd name="connsiteX11" fmla="*/ 628635 w 2145453"/>
              <a:gd name="connsiteY11" fmla="*/ 1589678 h 3010473"/>
              <a:gd name="connsiteX12" fmla="*/ 628635 w 2145453"/>
              <a:gd name="connsiteY12" fmla="*/ 141231 h 3010473"/>
              <a:gd name="connsiteX13" fmla="*/ 670001 w 2145453"/>
              <a:gd name="connsiteY13" fmla="*/ 41365 h 3010473"/>
              <a:gd name="connsiteX0" fmla="*/ 670001 w 2145453"/>
              <a:gd name="connsiteY0" fmla="*/ 41365 h 2912664"/>
              <a:gd name="connsiteX1" fmla="*/ 769866 w 2145453"/>
              <a:gd name="connsiteY1" fmla="*/ 0 h 2912664"/>
              <a:gd name="connsiteX2" fmla="*/ 911097 w 2145453"/>
              <a:gd name="connsiteY2" fmla="*/ 141231 h 2912664"/>
              <a:gd name="connsiteX3" fmla="*/ 960469 w 2145453"/>
              <a:gd name="connsiteY3" fmla="*/ 784060 h 2912664"/>
              <a:gd name="connsiteX4" fmla="*/ 1594794 w 2145453"/>
              <a:gd name="connsiteY4" fmla="*/ 789196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19460 w 2145453"/>
              <a:gd name="connsiteY9" fmla="*/ 2013663 h 2912664"/>
              <a:gd name="connsiteX10" fmla="*/ 0 w 2145453"/>
              <a:gd name="connsiteY10" fmla="*/ 1326467 h 2912664"/>
              <a:gd name="connsiteX11" fmla="*/ 628635 w 2145453"/>
              <a:gd name="connsiteY11" fmla="*/ 1589678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60469 w 2145453"/>
              <a:gd name="connsiteY3" fmla="*/ 784060 h 2912664"/>
              <a:gd name="connsiteX4" fmla="*/ 1594794 w 2145453"/>
              <a:gd name="connsiteY4" fmla="*/ 789196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28635 w 2145453"/>
              <a:gd name="connsiteY11" fmla="*/ 1589678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60469 w 2145453"/>
              <a:gd name="connsiteY3" fmla="*/ 784060 h 2912664"/>
              <a:gd name="connsiteX4" fmla="*/ 1594794 w 2145453"/>
              <a:gd name="connsiteY4" fmla="*/ 789196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28635 w 2145453"/>
              <a:gd name="connsiteY11" fmla="*/ 1589678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60469 w 2145453"/>
              <a:gd name="connsiteY3" fmla="*/ 784060 h 2912664"/>
              <a:gd name="connsiteX4" fmla="*/ 1594794 w 2145453"/>
              <a:gd name="connsiteY4" fmla="*/ 789196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79880 w 2145453"/>
              <a:gd name="connsiteY11" fmla="*/ 1646872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60469 w 2145453"/>
              <a:gd name="connsiteY3" fmla="*/ 784060 h 2912664"/>
              <a:gd name="connsiteX4" fmla="*/ 1594794 w 2145453"/>
              <a:gd name="connsiteY4" fmla="*/ 789196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79880 w 2145453"/>
              <a:gd name="connsiteY11" fmla="*/ 1646872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79523 w 2145453"/>
              <a:gd name="connsiteY3" fmla="*/ 863751 h 2912664"/>
              <a:gd name="connsiteX4" fmla="*/ 1594794 w 2145453"/>
              <a:gd name="connsiteY4" fmla="*/ 789196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79880 w 2145453"/>
              <a:gd name="connsiteY11" fmla="*/ 1646872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79523 w 2145453"/>
              <a:gd name="connsiteY3" fmla="*/ 863751 h 2912664"/>
              <a:gd name="connsiteX4" fmla="*/ 1594794 w 2145453"/>
              <a:gd name="connsiteY4" fmla="*/ 789196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79880 w 2145453"/>
              <a:gd name="connsiteY11" fmla="*/ 1646872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79523 w 2145453"/>
              <a:gd name="connsiteY3" fmla="*/ 863751 h 2912664"/>
              <a:gd name="connsiteX4" fmla="*/ 1578849 w 2145453"/>
              <a:gd name="connsiteY4" fmla="*/ 851069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79880 w 2145453"/>
              <a:gd name="connsiteY11" fmla="*/ 1646872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79523 w 2145453"/>
              <a:gd name="connsiteY3" fmla="*/ 863751 h 2912664"/>
              <a:gd name="connsiteX4" fmla="*/ 1578849 w 2145453"/>
              <a:gd name="connsiteY4" fmla="*/ 851069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679880 w 2145453"/>
              <a:gd name="connsiteY11" fmla="*/ 1646872 h 2912664"/>
              <a:gd name="connsiteX12" fmla="*/ 628635 w 2145453"/>
              <a:gd name="connsiteY12" fmla="*/ 141231 h 2912664"/>
              <a:gd name="connsiteX13" fmla="*/ 670001 w 2145453"/>
              <a:gd name="connsiteY13" fmla="*/ 41365 h 2912664"/>
              <a:gd name="connsiteX0" fmla="*/ 670001 w 2145453"/>
              <a:gd name="connsiteY0" fmla="*/ 41365 h 2912664"/>
              <a:gd name="connsiteX1" fmla="*/ 769866 w 2145453"/>
              <a:gd name="connsiteY1" fmla="*/ 0 h 2912664"/>
              <a:gd name="connsiteX2" fmla="*/ 911097 w 2145453"/>
              <a:gd name="connsiteY2" fmla="*/ 141231 h 2912664"/>
              <a:gd name="connsiteX3" fmla="*/ 979523 w 2145453"/>
              <a:gd name="connsiteY3" fmla="*/ 863751 h 2912664"/>
              <a:gd name="connsiteX4" fmla="*/ 1578849 w 2145453"/>
              <a:gd name="connsiteY4" fmla="*/ 851069 h 2912664"/>
              <a:gd name="connsiteX5" fmla="*/ 1848308 w 2145453"/>
              <a:gd name="connsiteY5" fmla="*/ 1898342 h 2912664"/>
              <a:gd name="connsiteX6" fmla="*/ 2145453 w 2145453"/>
              <a:gd name="connsiteY6" fmla="*/ 2249789 h 2912664"/>
              <a:gd name="connsiteX7" fmla="*/ 1535243 w 2145453"/>
              <a:gd name="connsiteY7" fmla="*/ 2912664 h 2912664"/>
              <a:gd name="connsiteX8" fmla="*/ 1136947 w 2145453"/>
              <a:gd name="connsiteY8" fmla="*/ 2468062 h 2912664"/>
              <a:gd name="connsiteX9" fmla="*/ 530391 w 2145453"/>
              <a:gd name="connsiteY9" fmla="*/ 2073665 h 2912664"/>
              <a:gd name="connsiteX10" fmla="*/ 0 w 2145453"/>
              <a:gd name="connsiteY10" fmla="*/ 1326467 h 2912664"/>
              <a:gd name="connsiteX11" fmla="*/ 710556 w 2145453"/>
              <a:gd name="connsiteY11" fmla="*/ 1634217 h 2912664"/>
              <a:gd name="connsiteX12" fmla="*/ 628635 w 2145453"/>
              <a:gd name="connsiteY12" fmla="*/ 141231 h 2912664"/>
              <a:gd name="connsiteX13" fmla="*/ 670001 w 2145453"/>
              <a:gd name="connsiteY13" fmla="*/ 41365 h 2912664"/>
              <a:gd name="connsiteX0" fmla="*/ 733305 w 2208757"/>
              <a:gd name="connsiteY0" fmla="*/ 41365 h 2912664"/>
              <a:gd name="connsiteX1" fmla="*/ 833170 w 2208757"/>
              <a:gd name="connsiteY1" fmla="*/ 0 h 2912664"/>
              <a:gd name="connsiteX2" fmla="*/ 974401 w 2208757"/>
              <a:gd name="connsiteY2" fmla="*/ 141231 h 2912664"/>
              <a:gd name="connsiteX3" fmla="*/ 1042827 w 2208757"/>
              <a:gd name="connsiteY3" fmla="*/ 863751 h 2912664"/>
              <a:gd name="connsiteX4" fmla="*/ 1642153 w 2208757"/>
              <a:gd name="connsiteY4" fmla="*/ 851069 h 2912664"/>
              <a:gd name="connsiteX5" fmla="*/ 1911612 w 2208757"/>
              <a:gd name="connsiteY5" fmla="*/ 1898342 h 2912664"/>
              <a:gd name="connsiteX6" fmla="*/ 2208757 w 2208757"/>
              <a:gd name="connsiteY6" fmla="*/ 2249789 h 2912664"/>
              <a:gd name="connsiteX7" fmla="*/ 1598547 w 2208757"/>
              <a:gd name="connsiteY7" fmla="*/ 2912664 h 2912664"/>
              <a:gd name="connsiteX8" fmla="*/ 1200251 w 2208757"/>
              <a:gd name="connsiteY8" fmla="*/ 2468062 h 2912664"/>
              <a:gd name="connsiteX9" fmla="*/ 593695 w 2208757"/>
              <a:gd name="connsiteY9" fmla="*/ 2073665 h 2912664"/>
              <a:gd name="connsiteX10" fmla="*/ 0 w 2208757"/>
              <a:gd name="connsiteY10" fmla="*/ 1399250 h 2912664"/>
              <a:gd name="connsiteX11" fmla="*/ 773860 w 2208757"/>
              <a:gd name="connsiteY11" fmla="*/ 1634217 h 2912664"/>
              <a:gd name="connsiteX12" fmla="*/ 691939 w 2208757"/>
              <a:gd name="connsiteY12" fmla="*/ 141231 h 2912664"/>
              <a:gd name="connsiteX13" fmla="*/ 733305 w 2208757"/>
              <a:gd name="connsiteY13" fmla="*/ 41365 h 2912664"/>
              <a:gd name="connsiteX0" fmla="*/ 787104 w 2262556"/>
              <a:gd name="connsiteY0" fmla="*/ 41365 h 2912664"/>
              <a:gd name="connsiteX1" fmla="*/ 886969 w 2262556"/>
              <a:gd name="connsiteY1" fmla="*/ 0 h 2912664"/>
              <a:gd name="connsiteX2" fmla="*/ 1028200 w 2262556"/>
              <a:gd name="connsiteY2" fmla="*/ 141231 h 2912664"/>
              <a:gd name="connsiteX3" fmla="*/ 1096626 w 2262556"/>
              <a:gd name="connsiteY3" fmla="*/ 863751 h 2912664"/>
              <a:gd name="connsiteX4" fmla="*/ 1695952 w 2262556"/>
              <a:gd name="connsiteY4" fmla="*/ 851069 h 2912664"/>
              <a:gd name="connsiteX5" fmla="*/ 1965411 w 2262556"/>
              <a:gd name="connsiteY5" fmla="*/ 1898342 h 2912664"/>
              <a:gd name="connsiteX6" fmla="*/ 2262556 w 2262556"/>
              <a:gd name="connsiteY6" fmla="*/ 2249789 h 2912664"/>
              <a:gd name="connsiteX7" fmla="*/ 1652346 w 2262556"/>
              <a:gd name="connsiteY7" fmla="*/ 2912664 h 2912664"/>
              <a:gd name="connsiteX8" fmla="*/ 1254050 w 2262556"/>
              <a:gd name="connsiteY8" fmla="*/ 2468062 h 2912664"/>
              <a:gd name="connsiteX9" fmla="*/ 647494 w 2262556"/>
              <a:gd name="connsiteY9" fmla="*/ 2073665 h 2912664"/>
              <a:gd name="connsiteX10" fmla="*/ 0 w 2262556"/>
              <a:gd name="connsiteY10" fmla="*/ 1381959 h 2912664"/>
              <a:gd name="connsiteX11" fmla="*/ 827659 w 2262556"/>
              <a:gd name="connsiteY11" fmla="*/ 1634217 h 2912664"/>
              <a:gd name="connsiteX12" fmla="*/ 745738 w 2262556"/>
              <a:gd name="connsiteY12" fmla="*/ 141231 h 2912664"/>
              <a:gd name="connsiteX13" fmla="*/ 787104 w 2262556"/>
              <a:gd name="connsiteY13" fmla="*/ 41365 h 2912664"/>
              <a:gd name="connsiteX0" fmla="*/ 787104 w 2262556"/>
              <a:gd name="connsiteY0" fmla="*/ 41365 h 2912664"/>
              <a:gd name="connsiteX1" fmla="*/ 886969 w 2262556"/>
              <a:gd name="connsiteY1" fmla="*/ 0 h 2912664"/>
              <a:gd name="connsiteX2" fmla="*/ 1028200 w 2262556"/>
              <a:gd name="connsiteY2" fmla="*/ 141231 h 2912664"/>
              <a:gd name="connsiteX3" fmla="*/ 1096626 w 2262556"/>
              <a:gd name="connsiteY3" fmla="*/ 863751 h 2912664"/>
              <a:gd name="connsiteX4" fmla="*/ 1695952 w 2262556"/>
              <a:gd name="connsiteY4" fmla="*/ 851069 h 2912664"/>
              <a:gd name="connsiteX5" fmla="*/ 1965411 w 2262556"/>
              <a:gd name="connsiteY5" fmla="*/ 1898342 h 2912664"/>
              <a:gd name="connsiteX6" fmla="*/ 2262556 w 2262556"/>
              <a:gd name="connsiteY6" fmla="*/ 2249789 h 2912664"/>
              <a:gd name="connsiteX7" fmla="*/ 1652346 w 2262556"/>
              <a:gd name="connsiteY7" fmla="*/ 2912664 h 2912664"/>
              <a:gd name="connsiteX8" fmla="*/ 1254050 w 2262556"/>
              <a:gd name="connsiteY8" fmla="*/ 2468062 h 2912664"/>
              <a:gd name="connsiteX9" fmla="*/ 647494 w 2262556"/>
              <a:gd name="connsiteY9" fmla="*/ 2073665 h 2912664"/>
              <a:gd name="connsiteX10" fmla="*/ 0 w 2262556"/>
              <a:gd name="connsiteY10" fmla="*/ 1381959 h 2912664"/>
              <a:gd name="connsiteX11" fmla="*/ 827659 w 2262556"/>
              <a:gd name="connsiteY11" fmla="*/ 1634217 h 2912664"/>
              <a:gd name="connsiteX12" fmla="*/ 745738 w 2262556"/>
              <a:gd name="connsiteY12" fmla="*/ 141231 h 2912664"/>
              <a:gd name="connsiteX13" fmla="*/ 787104 w 2262556"/>
              <a:gd name="connsiteY13" fmla="*/ 41365 h 2912664"/>
              <a:gd name="connsiteX0" fmla="*/ 787104 w 2262556"/>
              <a:gd name="connsiteY0" fmla="*/ 41365 h 2912664"/>
              <a:gd name="connsiteX1" fmla="*/ 886969 w 2262556"/>
              <a:gd name="connsiteY1" fmla="*/ 0 h 2912664"/>
              <a:gd name="connsiteX2" fmla="*/ 1028200 w 2262556"/>
              <a:gd name="connsiteY2" fmla="*/ 141231 h 2912664"/>
              <a:gd name="connsiteX3" fmla="*/ 1096626 w 2262556"/>
              <a:gd name="connsiteY3" fmla="*/ 863751 h 2912664"/>
              <a:gd name="connsiteX4" fmla="*/ 1695952 w 2262556"/>
              <a:gd name="connsiteY4" fmla="*/ 851069 h 2912664"/>
              <a:gd name="connsiteX5" fmla="*/ 1965411 w 2262556"/>
              <a:gd name="connsiteY5" fmla="*/ 1898342 h 2912664"/>
              <a:gd name="connsiteX6" fmla="*/ 2262556 w 2262556"/>
              <a:gd name="connsiteY6" fmla="*/ 2249789 h 2912664"/>
              <a:gd name="connsiteX7" fmla="*/ 1652346 w 2262556"/>
              <a:gd name="connsiteY7" fmla="*/ 2912664 h 2912664"/>
              <a:gd name="connsiteX8" fmla="*/ 1254050 w 2262556"/>
              <a:gd name="connsiteY8" fmla="*/ 2468062 h 2912664"/>
              <a:gd name="connsiteX9" fmla="*/ 647494 w 2262556"/>
              <a:gd name="connsiteY9" fmla="*/ 2073665 h 2912664"/>
              <a:gd name="connsiteX10" fmla="*/ 0 w 2262556"/>
              <a:gd name="connsiteY10" fmla="*/ 1381959 h 2912664"/>
              <a:gd name="connsiteX11" fmla="*/ 827659 w 2262556"/>
              <a:gd name="connsiteY11" fmla="*/ 1634217 h 2912664"/>
              <a:gd name="connsiteX12" fmla="*/ 745738 w 2262556"/>
              <a:gd name="connsiteY12" fmla="*/ 141231 h 2912664"/>
              <a:gd name="connsiteX13" fmla="*/ 787104 w 2262556"/>
              <a:gd name="connsiteY13" fmla="*/ 41365 h 2912664"/>
              <a:gd name="connsiteX0" fmla="*/ 787104 w 2262556"/>
              <a:gd name="connsiteY0" fmla="*/ 41365 h 3204020"/>
              <a:gd name="connsiteX1" fmla="*/ 886969 w 2262556"/>
              <a:gd name="connsiteY1" fmla="*/ 0 h 3204020"/>
              <a:gd name="connsiteX2" fmla="*/ 1028200 w 2262556"/>
              <a:gd name="connsiteY2" fmla="*/ 141231 h 3204020"/>
              <a:gd name="connsiteX3" fmla="*/ 1096626 w 2262556"/>
              <a:gd name="connsiteY3" fmla="*/ 863751 h 3204020"/>
              <a:gd name="connsiteX4" fmla="*/ 1695952 w 2262556"/>
              <a:gd name="connsiteY4" fmla="*/ 851069 h 3204020"/>
              <a:gd name="connsiteX5" fmla="*/ 1965411 w 2262556"/>
              <a:gd name="connsiteY5" fmla="*/ 1898342 h 3204020"/>
              <a:gd name="connsiteX6" fmla="*/ 2262556 w 2262556"/>
              <a:gd name="connsiteY6" fmla="*/ 2249789 h 3204020"/>
              <a:gd name="connsiteX7" fmla="*/ 1875442 w 2262556"/>
              <a:gd name="connsiteY7" fmla="*/ 3204020 h 3204020"/>
              <a:gd name="connsiteX8" fmla="*/ 1254050 w 2262556"/>
              <a:gd name="connsiteY8" fmla="*/ 2468062 h 3204020"/>
              <a:gd name="connsiteX9" fmla="*/ 647494 w 2262556"/>
              <a:gd name="connsiteY9" fmla="*/ 2073665 h 3204020"/>
              <a:gd name="connsiteX10" fmla="*/ 0 w 2262556"/>
              <a:gd name="connsiteY10" fmla="*/ 1381959 h 3204020"/>
              <a:gd name="connsiteX11" fmla="*/ 827659 w 2262556"/>
              <a:gd name="connsiteY11" fmla="*/ 1634217 h 3204020"/>
              <a:gd name="connsiteX12" fmla="*/ 745738 w 2262556"/>
              <a:gd name="connsiteY12" fmla="*/ 141231 h 3204020"/>
              <a:gd name="connsiteX13" fmla="*/ 787104 w 2262556"/>
              <a:gd name="connsiteY13" fmla="*/ 41365 h 3204020"/>
              <a:gd name="connsiteX0" fmla="*/ 787104 w 2616797"/>
              <a:gd name="connsiteY0" fmla="*/ 41365 h 3204020"/>
              <a:gd name="connsiteX1" fmla="*/ 886969 w 2616797"/>
              <a:gd name="connsiteY1" fmla="*/ 0 h 3204020"/>
              <a:gd name="connsiteX2" fmla="*/ 1028200 w 2616797"/>
              <a:gd name="connsiteY2" fmla="*/ 141231 h 3204020"/>
              <a:gd name="connsiteX3" fmla="*/ 1096626 w 2616797"/>
              <a:gd name="connsiteY3" fmla="*/ 863751 h 3204020"/>
              <a:gd name="connsiteX4" fmla="*/ 1695952 w 2616797"/>
              <a:gd name="connsiteY4" fmla="*/ 851069 h 3204020"/>
              <a:gd name="connsiteX5" fmla="*/ 1965411 w 2616797"/>
              <a:gd name="connsiteY5" fmla="*/ 1898342 h 3204020"/>
              <a:gd name="connsiteX6" fmla="*/ 2616797 w 2616797"/>
              <a:gd name="connsiteY6" fmla="*/ 2518120 h 3204020"/>
              <a:gd name="connsiteX7" fmla="*/ 1875442 w 2616797"/>
              <a:gd name="connsiteY7" fmla="*/ 3204020 h 3204020"/>
              <a:gd name="connsiteX8" fmla="*/ 1254050 w 2616797"/>
              <a:gd name="connsiteY8" fmla="*/ 2468062 h 3204020"/>
              <a:gd name="connsiteX9" fmla="*/ 647494 w 2616797"/>
              <a:gd name="connsiteY9" fmla="*/ 2073665 h 3204020"/>
              <a:gd name="connsiteX10" fmla="*/ 0 w 2616797"/>
              <a:gd name="connsiteY10" fmla="*/ 1381959 h 3204020"/>
              <a:gd name="connsiteX11" fmla="*/ 827659 w 2616797"/>
              <a:gd name="connsiteY11" fmla="*/ 1634217 h 3204020"/>
              <a:gd name="connsiteX12" fmla="*/ 745738 w 2616797"/>
              <a:gd name="connsiteY12" fmla="*/ 141231 h 3204020"/>
              <a:gd name="connsiteX13" fmla="*/ 787104 w 2616797"/>
              <a:gd name="connsiteY13" fmla="*/ 41365 h 3204020"/>
              <a:gd name="connsiteX0" fmla="*/ 787104 w 2616797"/>
              <a:gd name="connsiteY0" fmla="*/ 41365 h 3204020"/>
              <a:gd name="connsiteX1" fmla="*/ 886969 w 2616797"/>
              <a:gd name="connsiteY1" fmla="*/ 0 h 3204020"/>
              <a:gd name="connsiteX2" fmla="*/ 1028200 w 2616797"/>
              <a:gd name="connsiteY2" fmla="*/ 141231 h 3204020"/>
              <a:gd name="connsiteX3" fmla="*/ 1096626 w 2616797"/>
              <a:gd name="connsiteY3" fmla="*/ 863751 h 3204020"/>
              <a:gd name="connsiteX4" fmla="*/ 1695952 w 2616797"/>
              <a:gd name="connsiteY4" fmla="*/ 851069 h 3204020"/>
              <a:gd name="connsiteX5" fmla="*/ 1965411 w 2616797"/>
              <a:gd name="connsiteY5" fmla="*/ 1898342 h 3204020"/>
              <a:gd name="connsiteX6" fmla="*/ 2616797 w 2616797"/>
              <a:gd name="connsiteY6" fmla="*/ 2518120 h 3204020"/>
              <a:gd name="connsiteX7" fmla="*/ 1875442 w 2616797"/>
              <a:gd name="connsiteY7" fmla="*/ 3204020 h 3204020"/>
              <a:gd name="connsiteX8" fmla="*/ 1254050 w 2616797"/>
              <a:gd name="connsiteY8" fmla="*/ 2468062 h 3204020"/>
              <a:gd name="connsiteX9" fmla="*/ 647494 w 2616797"/>
              <a:gd name="connsiteY9" fmla="*/ 2073665 h 3204020"/>
              <a:gd name="connsiteX10" fmla="*/ 0 w 2616797"/>
              <a:gd name="connsiteY10" fmla="*/ 1381959 h 3204020"/>
              <a:gd name="connsiteX11" fmla="*/ 827659 w 2616797"/>
              <a:gd name="connsiteY11" fmla="*/ 1634217 h 3204020"/>
              <a:gd name="connsiteX12" fmla="*/ 745738 w 2616797"/>
              <a:gd name="connsiteY12" fmla="*/ 141231 h 3204020"/>
              <a:gd name="connsiteX13" fmla="*/ 787104 w 2616797"/>
              <a:gd name="connsiteY13" fmla="*/ 41365 h 3204020"/>
              <a:gd name="connsiteX0" fmla="*/ 787104 w 2635848"/>
              <a:gd name="connsiteY0" fmla="*/ 41365 h 3204020"/>
              <a:gd name="connsiteX1" fmla="*/ 886969 w 2635848"/>
              <a:gd name="connsiteY1" fmla="*/ 0 h 3204020"/>
              <a:gd name="connsiteX2" fmla="*/ 1028200 w 2635848"/>
              <a:gd name="connsiteY2" fmla="*/ 141231 h 3204020"/>
              <a:gd name="connsiteX3" fmla="*/ 1096626 w 2635848"/>
              <a:gd name="connsiteY3" fmla="*/ 863751 h 3204020"/>
              <a:gd name="connsiteX4" fmla="*/ 1695952 w 2635848"/>
              <a:gd name="connsiteY4" fmla="*/ 851069 h 3204020"/>
              <a:gd name="connsiteX5" fmla="*/ 1965411 w 2635848"/>
              <a:gd name="connsiteY5" fmla="*/ 1898342 h 3204020"/>
              <a:gd name="connsiteX6" fmla="*/ 2635848 w 2635848"/>
              <a:gd name="connsiteY6" fmla="*/ 2523197 h 3204020"/>
              <a:gd name="connsiteX7" fmla="*/ 1875442 w 2635848"/>
              <a:gd name="connsiteY7" fmla="*/ 3204020 h 3204020"/>
              <a:gd name="connsiteX8" fmla="*/ 1254050 w 2635848"/>
              <a:gd name="connsiteY8" fmla="*/ 2468062 h 3204020"/>
              <a:gd name="connsiteX9" fmla="*/ 647494 w 2635848"/>
              <a:gd name="connsiteY9" fmla="*/ 2073665 h 3204020"/>
              <a:gd name="connsiteX10" fmla="*/ 0 w 2635848"/>
              <a:gd name="connsiteY10" fmla="*/ 1381959 h 3204020"/>
              <a:gd name="connsiteX11" fmla="*/ 827659 w 2635848"/>
              <a:gd name="connsiteY11" fmla="*/ 1634217 h 3204020"/>
              <a:gd name="connsiteX12" fmla="*/ 745738 w 2635848"/>
              <a:gd name="connsiteY12" fmla="*/ 141231 h 3204020"/>
              <a:gd name="connsiteX13" fmla="*/ 787104 w 2635848"/>
              <a:gd name="connsiteY13" fmla="*/ 41365 h 3204020"/>
              <a:gd name="connsiteX0" fmla="*/ 787104 w 2651771"/>
              <a:gd name="connsiteY0" fmla="*/ 41365 h 3204020"/>
              <a:gd name="connsiteX1" fmla="*/ 886969 w 2651771"/>
              <a:gd name="connsiteY1" fmla="*/ 0 h 3204020"/>
              <a:gd name="connsiteX2" fmla="*/ 1028200 w 2651771"/>
              <a:gd name="connsiteY2" fmla="*/ 141231 h 3204020"/>
              <a:gd name="connsiteX3" fmla="*/ 1096626 w 2651771"/>
              <a:gd name="connsiteY3" fmla="*/ 863751 h 3204020"/>
              <a:gd name="connsiteX4" fmla="*/ 1695952 w 2651771"/>
              <a:gd name="connsiteY4" fmla="*/ 851069 h 3204020"/>
              <a:gd name="connsiteX5" fmla="*/ 1965411 w 2651771"/>
              <a:gd name="connsiteY5" fmla="*/ 1898342 h 3204020"/>
              <a:gd name="connsiteX6" fmla="*/ 2651771 w 2651771"/>
              <a:gd name="connsiteY6" fmla="*/ 2516454 h 3204020"/>
              <a:gd name="connsiteX7" fmla="*/ 1875442 w 2651771"/>
              <a:gd name="connsiteY7" fmla="*/ 3204020 h 3204020"/>
              <a:gd name="connsiteX8" fmla="*/ 1254050 w 2651771"/>
              <a:gd name="connsiteY8" fmla="*/ 2468062 h 3204020"/>
              <a:gd name="connsiteX9" fmla="*/ 647494 w 2651771"/>
              <a:gd name="connsiteY9" fmla="*/ 2073665 h 3204020"/>
              <a:gd name="connsiteX10" fmla="*/ 0 w 2651771"/>
              <a:gd name="connsiteY10" fmla="*/ 1381959 h 3204020"/>
              <a:gd name="connsiteX11" fmla="*/ 827659 w 2651771"/>
              <a:gd name="connsiteY11" fmla="*/ 1634217 h 3204020"/>
              <a:gd name="connsiteX12" fmla="*/ 745738 w 2651771"/>
              <a:gd name="connsiteY12" fmla="*/ 141231 h 3204020"/>
              <a:gd name="connsiteX13" fmla="*/ 787104 w 2651771"/>
              <a:gd name="connsiteY13" fmla="*/ 41365 h 320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1771" h="3204020">
                <a:moveTo>
                  <a:pt x="787104" y="41365"/>
                </a:moveTo>
                <a:cubicBezTo>
                  <a:pt x="812661" y="15808"/>
                  <a:pt x="847969" y="0"/>
                  <a:pt x="886969" y="0"/>
                </a:cubicBezTo>
                <a:cubicBezTo>
                  <a:pt x="964969" y="0"/>
                  <a:pt x="1028200" y="63231"/>
                  <a:pt x="1028200" y="141231"/>
                </a:cubicBezTo>
                <a:lnTo>
                  <a:pt x="1096626" y="863751"/>
                </a:lnTo>
                <a:cubicBezTo>
                  <a:pt x="1324950" y="817026"/>
                  <a:pt x="1594219" y="679679"/>
                  <a:pt x="1695952" y="851069"/>
                </a:cubicBezTo>
                <a:cubicBezTo>
                  <a:pt x="1896857" y="1284096"/>
                  <a:pt x="2012961" y="1443677"/>
                  <a:pt x="1965411" y="1898342"/>
                </a:cubicBezTo>
                <a:cubicBezTo>
                  <a:pt x="2062863" y="2027881"/>
                  <a:pt x="2521735" y="2407218"/>
                  <a:pt x="2651771" y="2516454"/>
                </a:cubicBezTo>
                <a:lnTo>
                  <a:pt x="1875442" y="3204020"/>
                </a:lnTo>
                <a:lnTo>
                  <a:pt x="1254050" y="2468062"/>
                </a:lnTo>
                <a:cubicBezTo>
                  <a:pt x="1117281" y="2338792"/>
                  <a:pt x="856388" y="2269133"/>
                  <a:pt x="647494" y="2073665"/>
                </a:cubicBezTo>
                <a:cubicBezTo>
                  <a:pt x="560013" y="2007911"/>
                  <a:pt x="439289" y="1645529"/>
                  <a:pt x="0" y="1381959"/>
                </a:cubicBezTo>
                <a:cubicBezTo>
                  <a:pt x="137000" y="1119373"/>
                  <a:pt x="679491" y="1549956"/>
                  <a:pt x="827659" y="1634217"/>
                </a:cubicBezTo>
                <a:lnTo>
                  <a:pt x="745738" y="141231"/>
                </a:lnTo>
                <a:cubicBezTo>
                  <a:pt x="745738" y="102231"/>
                  <a:pt x="761546" y="66923"/>
                  <a:pt x="787104" y="4136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nvGrpSpPr>
          <p:cNvPr id="12" name="Group 25">
            <a:extLst>
              <a:ext uri="{FF2B5EF4-FFF2-40B4-BE49-F238E27FC236}">
                <a16:creationId xmlns:a16="http://schemas.microsoft.com/office/drawing/2014/main" id="{C3C36A55-5CA9-4DE6-9CF6-5BCA648BB917}"/>
              </a:ext>
            </a:extLst>
          </p:cNvPr>
          <p:cNvGrpSpPr/>
          <p:nvPr userDrawn="1"/>
        </p:nvGrpSpPr>
        <p:grpSpPr>
          <a:xfrm rot="20722853">
            <a:off x="1182415" y="1329448"/>
            <a:ext cx="1957012" cy="3534846"/>
            <a:chOff x="445712" y="1449040"/>
            <a:chExt cx="2113018" cy="3924176"/>
          </a:xfrm>
        </p:grpSpPr>
        <p:sp>
          <p:nvSpPr>
            <p:cNvPr id="22" name="Rounded Rectangle 17">
              <a:extLst>
                <a:ext uri="{FF2B5EF4-FFF2-40B4-BE49-F238E27FC236}">
                  <a16:creationId xmlns:a16="http://schemas.microsoft.com/office/drawing/2014/main" id="{E1E721D1-1CB8-4236-BB6B-28EEE4CFD708}"/>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ectangle 19">
              <a:extLst>
                <a:ext uri="{FF2B5EF4-FFF2-40B4-BE49-F238E27FC236}">
                  <a16:creationId xmlns:a16="http://schemas.microsoft.com/office/drawing/2014/main" id="{6A5115FB-497D-4B6A-98E3-9881A4521F6F}"/>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4" name="Group 24">
              <a:extLst>
                <a:ext uri="{FF2B5EF4-FFF2-40B4-BE49-F238E27FC236}">
                  <a16:creationId xmlns:a16="http://schemas.microsoft.com/office/drawing/2014/main" id="{AFC36484-4A34-49A7-8E44-698758E5D86D}"/>
                </a:ext>
              </a:extLst>
            </p:cNvPr>
            <p:cNvGrpSpPr/>
            <p:nvPr userDrawn="1"/>
          </p:nvGrpSpPr>
          <p:grpSpPr>
            <a:xfrm>
              <a:off x="1407705" y="5045834"/>
              <a:ext cx="211967" cy="211967"/>
              <a:chOff x="1549420" y="5712364"/>
              <a:chExt cx="312583" cy="312583"/>
            </a:xfrm>
          </p:grpSpPr>
          <p:sp>
            <p:nvSpPr>
              <p:cNvPr id="25" name="Oval 22">
                <a:extLst>
                  <a:ext uri="{FF2B5EF4-FFF2-40B4-BE49-F238E27FC236}">
                    <a16:creationId xmlns:a16="http://schemas.microsoft.com/office/drawing/2014/main" id="{E2DA39FA-6830-4BE3-94A6-ED9AE21647B0}"/>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Rounded Rectangle 23">
                <a:extLst>
                  <a:ext uri="{FF2B5EF4-FFF2-40B4-BE49-F238E27FC236}">
                    <a16:creationId xmlns:a16="http://schemas.microsoft.com/office/drawing/2014/main" id="{DAA36B1E-0B62-4DE0-83A5-12E8EBB4F86D}"/>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1" name="Picture Placeholder 2">
            <a:extLst>
              <a:ext uri="{FF2B5EF4-FFF2-40B4-BE49-F238E27FC236}">
                <a16:creationId xmlns:a16="http://schemas.microsoft.com/office/drawing/2014/main" id="{580C7545-90AC-4A60-96DA-F91A324F4C1A}"/>
              </a:ext>
            </a:extLst>
          </p:cNvPr>
          <p:cNvSpPr>
            <a:spLocks noGrp="1"/>
          </p:cNvSpPr>
          <p:nvPr>
            <p:ph type="pic" idx="1" hasCustomPrompt="1"/>
          </p:nvPr>
        </p:nvSpPr>
        <p:spPr>
          <a:xfrm rot="20700000">
            <a:off x="1270587" y="1627803"/>
            <a:ext cx="1786145" cy="290007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349104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Images &amp; Contents Layout">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3570514"/>
          </a:xfrm>
          <a:prstGeom prst="rect">
            <a:avLst/>
          </a:prstGeom>
          <a:blipFill>
            <a:blip r:embed="rId2">
              <a:extLst>
                <a:ext uri="{BEBA8EAE-BF5A-486C-A8C5-ECC9F3942E4B}">
                  <a14:imgProps xmlns:a14="http://schemas.microsoft.com/office/drawing/2010/main">
                    <a14:imgLayer r:embed="rId3">
                      <a14:imgEffect>
                        <a14:brightnessContrast bright="-54000" contrast="-40000"/>
                      </a14:imgEffect>
                    </a14:imgLayer>
                  </a14:imgProps>
                </a:ext>
              </a:extLst>
            </a:blip>
            <a:srcRect/>
            <a:stretch>
              <a:fillRect l="-14642" t="-15495" r="-1701" b="-591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4" name="Group 25">
            <a:extLst>
              <a:ext uri="{FF2B5EF4-FFF2-40B4-BE49-F238E27FC236}">
                <a16:creationId xmlns:a16="http://schemas.microsoft.com/office/drawing/2014/main" id="{E9330B01-579F-424F-88B4-442B27C3FD1F}"/>
              </a:ext>
            </a:extLst>
          </p:cNvPr>
          <p:cNvGrpSpPr/>
          <p:nvPr userDrawn="1"/>
        </p:nvGrpSpPr>
        <p:grpSpPr>
          <a:xfrm>
            <a:off x="772508" y="1381362"/>
            <a:ext cx="2363006" cy="4388439"/>
            <a:chOff x="445712" y="1449040"/>
            <a:chExt cx="2113018" cy="3924176"/>
          </a:xfrm>
        </p:grpSpPr>
        <p:sp>
          <p:nvSpPr>
            <p:cNvPr id="15" name="Rounded Rectangle 17">
              <a:extLst>
                <a:ext uri="{FF2B5EF4-FFF2-40B4-BE49-F238E27FC236}">
                  <a16:creationId xmlns:a16="http://schemas.microsoft.com/office/drawing/2014/main" id="{DF5309E7-5C45-46FB-8D51-A79BC8804523}"/>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19">
              <a:extLst>
                <a:ext uri="{FF2B5EF4-FFF2-40B4-BE49-F238E27FC236}">
                  <a16:creationId xmlns:a16="http://schemas.microsoft.com/office/drawing/2014/main" id="{E17A469B-E2D7-46B6-963B-D630BC1E380D}"/>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7" name="Group 24">
              <a:extLst>
                <a:ext uri="{FF2B5EF4-FFF2-40B4-BE49-F238E27FC236}">
                  <a16:creationId xmlns:a16="http://schemas.microsoft.com/office/drawing/2014/main" id="{13ED4751-67E3-44E4-99EF-78A49BB4607B}"/>
                </a:ext>
              </a:extLst>
            </p:cNvPr>
            <p:cNvGrpSpPr/>
            <p:nvPr userDrawn="1"/>
          </p:nvGrpSpPr>
          <p:grpSpPr>
            <a:xfrm>
              <a:off x="1407705" y="5045834"/>
              <a:ext cx="211967" cy="211967"/>
              <a:chOff x="1549420" y="5712364"/>
              <a:chExt cx="312583" cy="312583"/>
            </a:xfrm>
          </p:grpSpPr>
          <p:sp>
            <p:nvSpPr>
              <p:cNvPr id="28" name="Oval 22">
                <a:extLst>
                  <a:ext uri="{FF2B5EF4-FFF2-40B4-BE49-F238E27FC236}">
                    <a16:creationId xmlns:a16="http://schemas.microsoft.com/office/drawing/2014/main" id="{884763FA-F364-4A38-A2F7-1FDAC986ADF8}"/>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ounded Rectangle 23">
                <a:extLst>
                  <a:ext uri="{FF2B5EF4-FFF2-40B4-BE49-F238E27FC236}">
                    <a16:creationId xmlns:a16="http://schemas.microsoft.com/office/drawing/2014/main" id="{A03A78DF-3C97-40F0-8EAF-1ED4E050ACA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30" name="Picture Placeholder 9">
            <a:extLst>
              <a:ext uri="{FF2B5EF4-FFF2-40B4-BE49-F238E27FC236}">
                <a16:creationId xmlns:a16="http://schemas.microsoft.com/office/drawing/2014/main" id="{C2375C0B-9A4C-42FF-991E-CA66F2BCF797}"/>
              </a:ext>
            </a:extLst>
          </p:cNvPr>
          <p:cNvSpPr>
            <a:spLocks noGrp="1"/>
          </p:cNvSpPr>
          <p:nvPr>
            <p:ph type="pic" sz="quarter" idx="10" hasCustomPrompt="1"/>
          </p:nvPr>
        </p:nvSpPr>
        <p:spPr>
          <a:xfrm>
            <a:off x="930616" y="1740800"/>
            <a:ext cx="2025659" cy="3511142"/>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656709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Images &amp; Contents">
    <p:spTree>
      <p:nvGrpSpPr>
        <p:cNvPr id="1" name=""/>
        <p:cNvGrpSpPr/>
        <p:nvPr/>
      </p:nvGrpSpPr>
      <p:grpSpPr>
        <a:xfrm>
          <a:off x="0" y="0"/>
          <a:ext cx="0" cy="0"/>
          <a:chOff x="0" y="0"/>
          <a:chExt cx="0" cy="0"/>
        </a:xfrm>
      </p:grpSpPr>
      <p:sp>
        <p:nvSpPr>
          <p:cNvPr id="62" name="그림 개체 틀 61">
            <a:extLst>
              <a:ext uri="{FF2B5EF4-FFF2-40B4-BE49-F238E27FC236}">
                <a16:creationId xmlns:a16="http://schemas.microsoft.com/office/drawing/2014/main" id="{772C6E91-257C-4021-A28B-037BCE470BAA}"/>
              </a:ext>
            </a:extLst>
          </p:cNvPr>
          <p:cNvSpPr>
            <a:spLocks noGrp="1"/>
          </p:cNvSpPr>
          <p:nvPr>
            <p:ph type="pic" sz="quarter" idx="10" hasCustomPrompt="1"/>
          </p:nvPr>
        </p:nvSpPr>
        <p:spPr>
          <a:xfrm>
            <a:off x="6205954" y="982983"/>
            <a:ext cx="5161209" cy="4892039"/>
          </a:xfrm>
          <a:custGeom>
            <a:avLst/>
            <a:gdLst>
              <a:gd name="connsiteX0" fmla="*/ 2101392 w 5161209"/>
              <a:gd name="connsiteY0" fmla="*/ 4079246 h 4892039"/>
              <a:gd name="connsiteX1" fmla="*/ 2054783 w 5161209"/>
              <a:gd name="connsiteY1" fmla="*/ 4533672 h 4892039"/>
              <a:gd name="connsiteX2" fmla="*/ 2469834 w 5161209"/>
              <a:gd name="connsiteY2" fmla="*/ 4346639 h 4892039"/>
              <a:gd name="connsiteX3" fmla="*/ 1648092 w 5161209"/>
              <a:gd name="connsiteY3" fmla="*/ 3634476 h 4892039"/>
              <a:gd name="connsiteX4" fmla="*/ 1752285 w 5161209"/>
              <a:gd name="connsiteY4" fmla="*/ 4079244 h 4892039"/>
              <a:gd name="connsiteX5" fmla="*/ 2083610 w 5161209"/>
              <a:gd name="connsiteY5" fmla="*/ 3767038 h 4892039"/>
              <a:gd name="connsiteX6" fmla="*/ 668202 w 5161209"/>
              <a:gd name="connsiteY6" fmla="*/ 3334067 h 4892039"/>
              <a:gd name="connsiteX7" fmla="*/ 1187244 w 5161209"/>
              <a:gd name="connsiteY7" fmla="*/ 3546042 h 4892039"/>
              <a:gd name="connsiteX8" fmla="*/ 744985 w 5161209"/>
              <a:gd name="connsiteY8" fmla="*/ 3887505 h 4892039"/>
              <a:gd name="connsiteX9" fmla="*/ 1544679 w 5161209"/>
              <a:gd name="connsiteY9" fmla="*/ 3320270 h 4892039"/>
              <a:gd name="connsiteX10" fmla="*/ 1544678 w 5161209"/>
              <a:gd name="connsiteY10" fmla="*/ 3453209 h 4892039"/>
              <a:gd name="connsiteX11" fmla="*/ 1659281 w 5161209"/>
              <a:gd name="connsiteY11" fmla="*/ 3386739 h 4892039"/>
              <a:gd name="connsiteX12" fmla="*/ 1544679 w 5161209"/>
              <a:gd name="connsiteY12" fmla="*/ 2988348 h 4892039"/>
              <a:gd name="connsiteX13" fmla="*/ 1544678 w 5161209"/>
              <a:gd name="connsiteY13" fmla="*/ 3194321 h 4892039"/>
              <a:gd name="connsiteX14" fmla="*/ 1368627 w 5161209"/>
              <a:gd name="connsiteY14" fmla="*/ 3116711 h 4892039"/>
              <a:gd name="connsiteX15" fmla="*/ 643385 w 5161209"/>
              <a:gd name="connsiteY15" fmla="*/ 2721438 h 4892039"/>
              <a:gd name="connsiteX16" fmla="*/ 1098382 w 5161209"/>
              <a:gd name="connsiteY16" fmla="*/ 3045733 h 4892039"/>
              <a:gd name="connsiteX17" fmla="*/ 590960 w 5161209"/>
              <a:gd name="connsiteY17" fmla="*/ 3279640 h 4892039"/>
              <a:gd name="connsiteX18" fmla="*/ 634134 w 5161209"/>
              <a:gd name="connsiteY18" fmla="*/ 2539413 h 4892039"/>
              <a:gd name="connsiteX19" fmla="*/ 391358 w 5161209"/>
              <a:gd name="connsiteY19" fmla="*/ 3131093 h 4892039"/>
              <a:gd name="connsiteX20" fmla="*/ 0 w 5161209"/>
              <a:gd name="connsiteY20" fmla="*/ 2622486 h 4892039"/>
              <a:gd name="connsiteX21" fmla="*/ 1544678 w 5161209"/>
              <a:gd name="connsiteY21" fmla="*/ 2447807 h 4892039"/>
              <a:gd name="connsiteX22" fmla="*/ 1544679 w 5161209"/>
              <a:gd name="connsiteY22" fmla="*/ 2683996 h 4892039"/>
              <a:gd name="connsiteX23" fmla="*/ 1681668 w 5161209"/>
              <a:gd name="connsiteY23" fmla="*/ 2447807 h 4892039"/>
              <a:gd name="connsiteX24" fmla="*/ 385277 w 5161209"/>
              <a:gd name="connsiteY24" fmla="*/ 2054005 h 4892039"/>
              <a:gd name="connsiteX25" fmla="*/ 842087 w 5161209"/>
              <a:gd name="connsiteY25" fmla="*/ 2054005 h 4892039"/>
              <a:gd name="connsiteX26" fmla="*/ 613682 w 5161209"/>
              <a:gd name="connsiteY26" fmla="*/ 2447807 h 4892039"/>
              <a:gd name="connsiteX27" fmla="*/ 1636533 w 5161209"/>
              <a:gd name="connsiteY27" fmla="*/ 1826276 h 4892039"/>
              <a:gd name="connsiteX28" fmla="*/ 1589924 w 5161209"/>
              <a:gd name="connsiteY28" fmla="*/ 2280702 h 4892039"/>
              <a:gd name="connsiteX29" fmla="*/ 2004976 w 5161209"/>
              <a:gd name="connsiteY29" fmla="*/ 2093669 h 4892039"/>
              <a:gd name="connsiteX30" fmla="*/ 1348299 w 5161209"/>
              <a:gd name="connsiteY30" fmla="*/ 1757709 h 4892039"/>
              <a:gd name="connsiteX31" fmla="*/ 1406536 w 5161209"/>
              <a:gd name="connsiteY31" fmla="*/ 2313405 h 4892039"/>
              <a:gd name="connsiteX32" fmla="*/ 895272 w 5161209"/>
              <a:gd name="connsiteY32" fmla="*/ 2088020 h 4892039"/>
              <a:gd name="connsiteX33" fmla="*/ 689469 w 5161209"/>
              <a:gd name="connsiteY33" fmla="*/ 1461813 h 4892039"/>
              <a:gd name="connsiteX34" fmla="*/ 1057911 w 5161209"/>
              <a:gd name="connsiteY34" fmla="*/ 1729206 h 4892039"/>
              <a:gd name="connsiteX35" fmla="*/ 642860 w 5161209"/>
              <a:gd name="connsiteY35" fmla="*/ 1916239 h 4892039"/>
              <a:gd name="connsiteX36" fmla="*/ 190761 w 5161209"/>
              <a:gd name="connsiteY36" fmla="*/ 962010 h 4892039"/>
              <a:gd name="connsiteX37" fmla="*/ 743993 w 5161209"/>
              <a:gd name="connsiteY37" fmla="*/ 1282885 h 4892039"/>
              <a:gd name="connsiteX38" fmla="*/ 190761 w 5161209"/>
              <a:gd name="connsiteY38" fmla="*/ 1603759 h 4892039"/>
              <a:gd name="connsiteX39" fmla="*/ 605460 w 5161209"/>
              <a:gd name="connsiteY39" fmla="*/ 759302 h 4892039"/>
              <a:gd name="connsiteX40" fmla="*/ 886393 w 5161209"/>
              <a:gd name="connsiteY40" fmla="*/ 963186 h 4892039"/>
              <a:gd name="connsiteX41" fmla="*/ 569921 w 5161209"/>
              <a:gd name="connsiteY41" fmla="*/ 1105796 h 4892039"/>
              <a:gd name="connsiteX42" fmla="*/ 1544679 w 5161209"/>
              <a:gd name="connsiteY42" fmla="*/ 582431 h 4892039"/>
              <a:gd name="connsiteX43" fmla="*/ 1544679 w 5161209"/>
              <a:gd name="connsiteY43" fmla="*/ 862757 h 4892039"/>
              <a:gd name="connsiteX44" fmla="*/ 1786340 w 5161209"/>
              <a:gd name="connsiteY44" fmla="*/ 722595 h 4892039"/>
              <a:gd name="connsiteX45" fmla="*/ 1544677 w 5161209"/>
              <a:gd name="connsiteY45" fmla="*/ 0 h 4892039"/>
              <a:gd name="connsiteX46" fmla="*/ 5161209 w 5161209"/>
              <a:gd name="connsiteY46" fmla="*/ 0 h 4892039"/>
              <a:gd name="connsiteX47" fmla="*/ 5161209 w 5161209"/>
              <a:gd name="connsiteY47" fmla="*/ 4892039 h 4892039"/>
              <a:gd name="connsiteX48" fmla="*/ 1544677 w 5161209"/>
              <a:gd name="connsiteY48" fmla="*/ 4892039 h 4892039"/>
              <a:gd name="connsiteX49" fmla="*/ 1544677 w 5161209"/>
              <a:gd name="connsiteY49" fmla="*/ 4446766 h 4892039"/>
              <a:gd name="connsiteX50" fmla="*/ 1629483 w 5161209"/>
              <a:gd name="connsiteY50" fmla="*/ 4459710 h 4892039"/>
              <a:gd name="connsiteX51" fmla="*/ 1544679 w 5161209"/>
              <a:gd name="connsiteY51" fmla="*/ 4243705 h 4892039"/>
              <a:gd name="connsiteX52" fmla="*/ 1544679 w 5161209"/>
              <a:gd name="connsiteY52" fmla="*/ 4446766 h 4892039"/>
              <a:gd name="connsiteX53" fmla="*/ 900486 w 5161209"/>
              <a:gd name="connsiteY53" fmla="*/ 4348437 h 4892039"/>
              <a:gd name="connsiteX54" fmla="*/ 1360911 w 5161209"/>
              <a:gd name="connsiteY54" fmla="*/ 3775626 h 4892039"/>
              <a:gd name="connsiteX55" fmla="*/ 1544677 w 5161209"/>
              <a:gd name="connsiteY55" fmla="*/ 4243697 h 4892039"/>
              <a:gd name="connsiteX56" fmla="*/ 1544677 w 5161209"/>
              <a:gd name="connsiteY56" fmla="*/ 3453210 h 4892039"/>
              <a:gd name="connsiteX57" fmla="*/ 1265479 w 5161209"/>
              <a:gd name="connsiteY57" fmla="*/ 3615145 h 4892039"/>
              <a:gd name="connsiteX58" fmla="*/ 1265480 w 5161209"/>
              <a:gd name="connsiteY58" fmla="*/ 3158335 h 4892039"/>
              <a:gd name="connsiteX59" fmla="*/ 1544677 w 5161209"/>
              <a:gd name="connsiteY59" fmla="*/ 3320269 h 4892039"/>
              <a:gd name="connsiteX60" fmla="*/ 1544677 w 5161209"/>
              <a:gd name="connsiteY60" fmla="*/ 3194322 h 4892039"/>
              <a:gd name="connsiteX61" fmla="*/ 1879890 w 5161209"/>
              <a:gd name="connsiteY61" fmla="*/ 3342097 h 4892039"/>
              <a:gd name="connsiteX62" fmla="*/ 1821652 w 5161209"/>
              <a:gd name="connsiteY62" fmla="*/ 2786400 h 4892039"/>
              <a:gd name="connsiteX63" fmla="*/ 1544677 w 5161209"/>
              <a:gd name="connsiteY63" fmla="*/ 2988348 h 4892039"/>
              <a:gd name="connsiteX64" fmla="*/ 1544677 w 5161209"/>
              <a:gd name="connsiteY64" fmla="*/ 2684000 h 4892039"/>
              <a:gd name="connsiteX65" fmla="*/ 1312948 w 5161209"/>
              <a:gd name="connsiteY65" fmla="*/ 3083533 h 4892039"/>
              <a:gd name="connsiteX66" fmla="*/ 944226 w 5161209"/>
              <a:gd name="connsiteY66" fmla="*/ 2447807 h 4892039"/>
              <a:gd name="connsiteX67" fmla="*/ 1544677 w 5161209"/>
              <a:gd name="connsiteY67" fmla="*/ 2447807 h 4892039"/>
              <a:gd name="connsiteX68" fmla="*/ 1544677 w 5161209"/>
              <a:gd name="connsiteY68" fmla="*/ 1648200 h 4892039"/>
              <a:gd name="connsiteX69" fmla="*/ 1668755 w 5161209"/>
              <a:gd name="connsiteY69" fmla="*/ 1648200 h 4892039"/>
              <a:gd name="connsiteX70" fmla="*/ 1544679 w 5161209"/>
              <a:gd name="connsiteY70" fmla="*/ 1434275 h 4892039"/>
              <a:gd name="connsiteX71" fmla="*/ 1544679 w 5161209"/>
              <a:gd name="connsiteY71" fmla="*/ 1648200 h 4892039"/>
              <a:gd name="connsiteX72" fmla="*/ 1108097 w 5161209"/>
              <a:gd name="connsiteY72" fmla="*/ 1648199 h 4892039"/>
              <a:gd name="connsiteX73" fmla="*/ 1250520 w 5161209"/>
              <a:gd name="connsiteY73" fmla="*/ 1402643 h 4892039"/>
              <a:gd name="connsiteX74" fmla="*/ 873703 w 5161209"/>
              <a:gd name="connsiteY74" fmla="*/ 1572446 h 4892039"/>
              <a:gd name="connsiteX75" fmla="*/ 920312 w 5161209"/>
              <a:gd name="connsiteY75" fmla="*/ 1118020 h 4892039"/>
              <a:gd name="connsiteX76" fmla="*/ 1268879 w 5161209"/>
              <a:gd name="connsiteY76" fmla="*/ 1370989 h 4892039"/>
              <a:gd name="connsiteX77" fmla="*/ 1388426 w 5161209"/>
              <a:gd name="connsiteY77" fmla="*/ 1164873 h 4892039"/>
              <a:gd name="connsiteX78" fmla="*/ 1544677 w 5161209"/>
              <a:gd name="connsiteY78" fmla="*/ 1434270 h 4892039"/>
              <a:gd name="connsiteX79" fmla="*/ 1544677 w 5161209"/>
              <a:gd name="connsiteY79" fmla="*/ 862759 h 4892039"/>
              <a:gd name="connsiteX80" fmla="*/ 1303013 w 5161209"/>
              <a:gd name="connsiteY80" fmla="*/ 1002922 h 4892039"/>
              <a:gd name="connsiteX81" fmla="*/ 1303014 w 5161209"/>
              <a:gd name="connsiteY81" fmla="*/ 442264 h 4892039"/>
              <a:gd name="connsiteX82" fmla="*/ 1544677 w 5161209"/>
              <a:gd name="connsiteY82" fmla="*/ 582428 h 489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161209" h="4892039">
                <a:moveTo>
                  <a:pt x="2101392" y="4079246"/>
                </a:moveTo>
                <a:lnTo>
                  <a:pt x="2054783" y="4533672"/>
                </a:lnTo>
                <a:lnTo>
                  <a:pt x="2469834" y="4346639"/>
                </a:lnTo>
                <a:close/>
                <a:moveTo>
                  <a:pt x="1648092" y="3634476"/>
                </a:moveTo>
                <a:lnTo>
                  <a:pt x="1752285" y="4079244"/>
                </a:lnTo>
                <a:lnTo>
                  <a:pt x="2083610" y="3767038"/>
                </a:lnTo>
                <a:close/>
                <a:moveTo>
                  <a:pt x="668202" y="3334067"/>
                </a:moveTo>
                <a:lnTo>
                  <a:pt x="1187244" y="3546042"/>
                </a:lnTo>
                <a:lnTo>
                  <a:pt x="744985" y="3887505"/>
                </a:lnTo>
                <a:close/>
                <a:moveTo>
                  <a:pt x="1544679" y="3320270"/>
                </a:moveTo>
                <a:lnTo>
                  <a:pt x="1544678" y="3453209"/>
                </a:lnTo>
                <a:lnTo>
                  <a:pt x="1659281" y="3386739"/>
                </a:lnTo>
                <a:close/>
                <a:moveTo>
                  <a:pt x="1544679" y="2988348"/>
                </a:moveTo>
                <a:lnTo>
                  <a:pt x="1544678" y="3194321"/>
                </a:lnTo>
                <a:lnTo>
                  <a:pt x="1368627" y="3116711"/>
                </a:lnTo>
                <a:close/>
                <a:moveTo>
                  <a:pt x="643385" y="2721438"/>
                </a:moveTo>
                <a:lnTo>
                  <a:pt x="1098382" y="3045733"/>
                </a:lnTo>
                <a:lnTo>
                  <a:pt x="590960" y="3279640"/>
                </a:lnTo>
                <a:close/>
                <a:moveTo>
                  <a:pt x="634134" y="2539413"/>
                </a:moveTo>
                <a:lnTo>
                  <a:pt x="391358" y="3131093"/>
                </a:lnTo>
                <a:lnTo>
                  <a:pt x="0" y="2622486"/>
                </a:lnTo>
                <a:close/>
                <a:moveTo>
                  <a:pt x="1544678" y="2447807"/>
                </a:moveTo>
                <a:lnTo>
                  <a:pt x="1544679" y="2683996"/>
                </a:lnTo>
                <a:lnTo>
                  <a:pt x="1681668" y="2447807"/>
                </a:lnTo>
                <a:close/>
                <a:moveTo>
                  <a:pt x="385277" y="2054005"/>
                </a:moveTo>
                <a:lnTo>
                  <a:pt x="842087" y="2054005"/>
                </a:lnTo>
                <a:lnTo>
                  <a:pt x="613682" y="2447807"/>
                </a:lnTo>
                <a:close/>
                <a:moveTo>
                  <a:pt x="1636533" y="1826276"/>
                </a:moveTo>
                <a:lnTo>
                  <a:pt x="1589924" y="2280702"/>
                </a:lnTo>
                <a:lnTo>
                  <a:pt x="2004976" y="2093669"/>
                </a:lnTo>
                <a:close/>
                <a:moveTo>
                  <a:pt x="1348299" y="1757709"/>
                </a:moveTo>
                <a:lnTo>
                  <a:pt x="1406536" y="2313405"/>
                </a:lnTo>
                <a:lnTo>
                  <a:pt x="895272" y="2088020"/>
                </a:lnTo>
                <a:close/>
                <a:moveTo>
                  <a:pt x="689469" y="1461813"/>
                </a:moveTo>
                <a:lnTo>
                  <a:pt x="1057911" y="1729206"/>
                </a:lnTo>
                <a:lnTo>
                  <a:pt x="642860" y="1916239"/>
                </a:lnTo>
                <a:close/>
                <a:moveTo>
                  <a:pt x="190761" y="962010"/>
                </a:moveTo>
                <a:lnTo>
                  <a:pt x="743993" y="1282885"/>
                </a:lnTo>
                <a:lnTo>
                  <a:pt x="190761" y="1603759"/>
                </a:lnTo>
                <a:close/>
                <a:moveTo>
                  <a:pt x="605460" y="759302"/>
                </a:moveTo>
                <a:lnTo>
                  <a:pt x="886393" y="963186"/>
                </a:lnTo>
                <a:lnTo>
                  <a:pt x="569921" y="1105796"/>
                </a:lnTo>
                <a:close/>
                <a:moveTo>
                  <a:pt x="1544679" y="582431"/>
                </a:moveTo>
                <a:lnTo>
                  <a:pt x="1544679" y="862757"/>
                </a:lnTo>
                <a:lnTo>
                  <a:pt x="1786340" y="722595"/>
                </a:lnTo>
                <a:close/>
                <a:moveTo>
                  <a:pt x="1544677" y="0"/>
                </a:moveTo>
                <a:lnTo>
                  <a:pt x="5161209" y="0"/>
                </a:lnTo>
                <a:lnTo>
                  <a:pt x="5161209" y="4892039"/>
                </a:lnTo>
                <a:lnTo>
                  <a:pt x="1544677" y="4892039"/>
                </a:lnTo>
                <a:lnTo>
                  <a:pt x="1544677" y="4446766"/>
                </a:lnTo>
                <a:lnTo>
                  <a:pt x="1629483" y="4459710"/>
                </a:lnTo>
                <a:lnTo>
                  <a:pt x="1544679" y="4243705"/>
                </a:lnTo>
                <a:lnTo>
                  <a:pt x="1544679" y="4446766"/>
                </a:lnTo>
                <a:lnTo>
                  <a:pt x="900486" y="4348437"/>
                </a:lnTo>
                <a:lnTo>
                  <a:pt x="1360911" y="3775626"/>
                </a:lnTo>
                <a:lnTo>
                  <a:pt x="1544677" y="4243697"/>
                </a:lnTo>
                <a:lnTo>
                  <a:pt x="1544677" y="3453210"/>
                </a:lnTo>
                <a:lnTo>
                  <a:pt x="1265479" y="3615145"/>
                </a:lnTo>
                <a:lnTo>
                  <a:pt x="1265480" y="3158335"/>
                </a:lnTo>
                <a:lnTo>
                  <a:pt x="1544677" y="3320269"/>
                </a:lnTo>
                <a:lnTo>
                  <a:pt x="1544677" y="3194322"/>
                </a:lnTo>
                <a:lnTo>
                  <a:pt x="1879890" y="3342097"/>
                </a:lnTo>
                <a:lnTo>
                  <a:pt x="1821652" y="2786400"/>
                </a:lnTo>
                <a:lnTo>
                  <a:pt x="1544677" y="2988348"/>
                </a:lnTo>
                <a:lnTo>
                  <a:pt x="1544677" y="2684000"/>
                </a:lnTo>
                <a:lnTo>
                  <a:pt x="1312948" y="3083533"/>
                </a:lnTo>
                <a:lnTo>
                  <a:pt x="944226" y="2447807"/>
                </a:lnTo>
                <a:lnTo>
                  <a:pt x="1544677" y="2447807"/>
                </a:lnTo>
                <a:lnTo>
                  <a:pt x="1544677" y="1648200"/>
                </a:lnTo>
                <a:lnTo>
                  <a:pt x="1668755" y="1648200"/>
                </a:lnTo>
                <a:lnTo>
                  <a:pt x="1544679" y="1434275"/>
                </a:lnTo>
                <a:lnTo>
                  <a:pt x="1544679" y="1648200"/>
                </a:lnTo>
                <a:lnTo>
                  <a:pt x="1108097" y="1648199"/>
                </a:lnTo>
                <a:lnTo>
                  <a:pt x="1250520" y="1402643"/>
                </a:lnTo>
                <a:lnTo>
                  <a:pt x="873703" y="1572446"/>
                </a:lnTo>
                <a:lnTo>
                  <a:pt x="920312" y="1118020"/>
                </a:lnTo>
                <a:lnTo>
                  <a:pt x="1268879" y="1370989"/>
                </a:lnTo>
                <a:lnTo>
                  <a:pt x="1388426" y="1164873"/>
                </a:lnTo>
                <a:lnTo>
                  <a:pt x="1544677" y="1434270"/>
                </a:lnTo>
                <a:lnTo>
                  <a:pt x="1544677" y="862759"/>
                </a:lnTo>
                <a:lnTo>
                  <a:pt x="1303013" y="1002922"/>
                </a:lnTo>
                <a:lnTo>
                  <a:pt x="1303014" y="442264"/>
                </a:lnTo>
                <a:lnTo>
                  <a:pt x="1544677" y="582428"/>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 name="이등변 삼각형 1">
            <a:extLst>
              <a:ext uri="{FF2B5EF4-FFF2-40B4-BE49-F238E27FC236}">
                <a16:creationId xmlns:a16="http://schemas.microsoft.com/office/drawing/2014/main" id="{E40DE932-B7CD-464B-8A20-00D52C20CEA6}"/>
              </a:ext>
            </a:extLst>
          </p:cNvPr>
          <p:cNvSpPr/>
          <p:nvPr userDrawn="1"/>
        </p:nvSpPr>
        <p:spPr>
          <a:xfrm rot="20425887">
            <a:off x="6167670" y="258386"/>
            <a:ext cx="398155" cy="3432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이등변 삼각형 3">
            <a:extLst>
              <a:ext uri="{FF2B5EF4-FFF2-40B4-BE49-F238E27FC236}">
                <a16:creationId xmlns:a16="http://schemas.microsoft.com/office/drawing/2014/main" id="{4E0CCDF4-B2DB-4303-A349-E9F1DA4FAE9C}"/>
              </a:ext>
            </a:extLst>
          </p:cNvPr>
          <p:cNvSpPr/>
          <p:nvPr userDrawn="1"/>
        </p:nvSpPr>
        <p:spPr>
          <a:xfrm rot="1800000">
            <a:off x="6365534" y="1203768"/>
            <a:ext cx="514809" cy="44380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이등변 삼각형 12">
            <a:extLst>
              <a:ext uri="{FF2B5EF4-FFF2-40B4-BE49-F238E27FC236}">
                <a16:creationId xmlns:a16="http://schemas.microsoft.com/office/drawing/2014/main" id="{5A3EF16B-DD29-4095-B5C1-0F776241975B}"/>
              </a:ext>
            </a:extLst>
          </p:cNvPr>
          <p:cNvSpPr/>
          <p:nvPr userDrawn="1"/>
        </p:nvSpPr>
        <p:spPr>
          <a:xfrm rot="2436550">
            <a:off x="7017240" y="1316154"/>
            <a:ext cx="456810" cy="39380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이등변 삼각형 16">
            <a:extLst>
              <a:ext uri="{FF2B5EF4-FFF2-40B4-BE49-F238E27FC236}">
                <a16:creationId xmlns:a16="http://schemas.microsoft.com/office/drawing/2014/main" id="{7F9558F2-7ACD-4375-B186-B51417F5BE92}"/>
              </a:ext>
            </a:extLst>
          </p:cNvPr>
          <p:cNvSpPr/>
          <p:nvPr userDrawn="1"/>
        </p:nvSpPr>
        <p:spPr>
          <a:xfrm rot="890839">
            <a:off x="6648640" y="796620"/>
            <a:ext cx="392860" cy="33867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이등변 삼각형 17">
            <a:extLst>
              <a:ext uri="{FF2B5EF4-FFF2-40B4-BE49-F238E27FC236}">
                <a16:creationId xmlns:a16="http://schemas.microsoft.com/office/drawing/2014/main" id="{38C2B4F7-F855-4EF8-83BC-135C37133C66}"/>
              </a:ext>
            </a:extLst>
          </p:cNvPr>
          <p:cNvSpPr/>
          <p:nvPr userDrawn="1"/>
        </p:nvSpPr>
        <p:spPr>
          <a:xfrm rot="10800000">
            <a:off x="6267966" y="873730"/>
            <a:ext cx="290770" cy="2506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5755645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14" name="그림 개체 틀 13">
            <a:extLst>
              <a:ext uri="{FF2B5EF4-FFF2-40B4-BE49-F238E27FC236}">
                <a16:creationId xmlns:a16="http://schemas.microsoft.com/office/drawing/2014/main" id="{C984BCAE-4751-4016-9AB6-7BECCAEB5EE6}"/>
              </a:ext>
            </a:extLst>
          </p:cNvPr>
          <p:cNvSpPr>
            <a:spLocks noGrp="1"/>
          </p:cNvSpPr>
          <p:nvPr>
            <p:ph type="pic" idx="16" hasCustomPrompt="1"/>
          </p:nvPr>
        </p:nvSpPr>
        <p:spPr>
          <a:xfrm>
            <a:off x="5661437" y="0"/>
            <a:ext cx="6530564" cy="68580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059169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2" name="원형: 비어 있음 1">
            <a:extLst>
              <a:ext uri="{FF2B5EF4-FFF2-40B4-BE49-F238E27FC236}">
                <a16:creationId xmlns:a16="http://schemas.microsoft.com/office/drawing/2014/main" id="{43510F96-4E4D-4F6A-818D-E299E831CC01}"/>
              </a:ext>
            </a:extLst>
          </p:cNvPr>
          <p:cNvSpPr/>
          <p:nvPr userDrawn="1"/>
        </p:nvSpPr>
        <p:spPr>
          <a:xfrm>
            <a:off x="6392164" y="1281975"/>
            <a:ext cx="4759542" cy="4759542"/>
          </a:xfrm>
          <a:prstGeom prst="donut">
            <a:avLst>
              <a:gd name="adj" fmla="val 185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자유형: 도형 19">
            <a:extLst>
              <a:ext uri="{FF2B5EF4-FFF2-40B4-BE49-F238E27FC236}">
                <a16:creationId xmlns:a16="http://schemas.microsoft.com/office/drawing/2014/main" id="{586A9378-5329-4795-BD81-E4B63FD478EE}"/>
              </a:ext>
            </a:extLst>
          </p:cNvPr>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id="{417FB495-1718-4B12-A0EC-D01DB876E6E2}"/>
              </a:ext>
            </a:extLst>
          </p:cNvPr>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 </a:t>
            </a:r>
            <a:endParaRPr lang="ko-KR" altLang="en-US" dirty="0"/>
          </a:p>
        </p:txBody>
      </p:sp>
      <p:sp>
        <p:nvSpPr>
          <p:cNvPr id="24" name="자유형: 도형 23">
            <a:extLst>
              <a:ext uri="{FF2B5EF4-FFF2-40B4-BE49-F238E27FC236}">
                <a16:creationId xmlns:a16="http://schemas.microsoft.com/office/drawing/2014/main" id="{4FE3062D-0FB9-425A-A589-68F4CEA8D726}"/>
              </a:ext>
            </a:extLst>
          </p:cNvPr>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6" name="자유형: 도형 25">
            <a:extLst>
              <a:ext uri="{FF2B5EF4-FFF2-40B4-BE49-F238E27FC236}">
                <a16:creationId xmlns:a16="http://schemas.microsoft.com/office/drawing/2014/main" id="{C4C57A6F-87E6-418B-8AAD-B2B59AF316B2}"/>
              </a:ext>
            </a:extLst>
          </p:cNvPr>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1998218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2910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6.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593825"/>
      </p:ext>
    </p:extLst>
  </p:cSld>
  <p:clrMap bg1="lt1" tx1="dk1" bg2="lt2" tx2="dk2" accent1="accent1" accent2="accent2" accent3="accent3" accent4="accent4" accent5="accent5" accent6="accent6" hlink="hlink" folHlink="folHlink"/>
  <p:sldLayoutIdLst>
    <p:sldLayoutId id="2147483822"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23" r:id="rId18"/>
    <p:sldLayoutId id="2147483806" r:id="rId19"/>
    <p:sldLayoutId id="2147483840" r:id="rId20"/>
    <p:sldLayoutId id="2147483841" r:id="rId21"/>
    <p:sldLayoutId id="2147483842"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8956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56556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3739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6" r:id="rId17"/>
    <p:sldLayoutId id="214748391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97570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30" r:id="rId11"/>
    <p:sldLayoutId id="2147483931" r:id="rId12"/>
    <p:sldLayoutId id="2147483932" r:id="rId13"/>
    <p:sldLayoutId id="2147483933" r:id="rId14"/>
    <p:sldLayoutId id="2147483934" r:id="rId15"/>
    <p:sldLayoutId id="2147483935" r:id="rId16"/>
    <p:sldLayoutId id="2147483938" r:id="rId17"/>
    <p:sldLayoutId id="2147483939" r:id="rId18"/>
    <p:sldLayoutId id="2147483940" r:id="rId19"/>
    <p:sldLayoutId id="2147483941" r:id="rId20"/>
    <p:sldLayoutId id="2147483942" r:id="rId2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15878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a:extLst>
              <a:ext uri="{FF2B5EF4-FFF2-40B4-BE49-F238E27FC236}">
                <a16:creationId xmlns:a16="http://schemas.microsoft.com/office/drawing/2014/main" id="{E06469D4-46CF-CC09-F282-22752A2CD240}"/>
              </a:ext>
            </a:extLst>
          </p:cNvPr>
          <p:cNvSpPr/>
          <p:nvPr/>
        </p:nvSpPr>
        <p:spPr>
          <a:xfrm>
            <a:off x="0" y="0"/>
            <a:ext cx="12192000" cy="6858000"/>
          </a:xfrm>
          <a:prstGeom prst="rect">
            <a:avLst/>
          </a:prstGeom>
          <a:solidFill>
            <a:srgbClr val="F3F3F7"/>
          </a:solidFill>
          <a:ln/>
        </p:spPr>
      </p:sp>
      <p:sp>
        <p:nvSpPr>
          <p:cNvPr id="14" name="TextBox 13">
            <a:extLst>
              <a:ext uri="{FF2B5EF4-FFF2-40B4-BE49-F238E27FC236}">
                <a16:creationId xmlns:a16="http://schemas.microsoft.com/office/drawing/2014/main" id="{6BEC2525-1B9E-17CA-43C3-5FE6BCF6A17D}"/>
              </a:ext>
            </a:extLst>
          </p:cNvPr>
          <p:cNvSpPr txBox="1"/>
          <p:nvPr/>
        </p:nvSpPr>
        <p:spPr>
          <a:xfrm>
            <a:off x="638375" y="345876"/>
            <a:ext cx="10615447" cy="584775"/>
          </a:xfrm>
          <a:prstGeom prst="rect">
            <a:avLst/>
          </a:prstGeom>
          <a:noFill/>
        </p:spPr>
        <p:txBody>
          <a:bodyPr wrap="square" rtlCol="0">
            <a:spAutoFit/>
          </a:bodyPr>
          <a:lstStyle/>
          <a:p>
            <a:pPr marL="514350" indent="-514350" fontAlgn="base">
              <a:buFont typeface="+mj-lt"/>
              <a:buAutoNum type="arabicPeriod"/>
            </a:pPr>
            <a:r>
              <a:rPr lang="en-US" sz="3200" i="0" dirty="0">
                <a:effectLst/>
                <a:latin typeface="DM Sans Medium" pitchFamily="2" charset="0"/>
                <a:ea typeface="Inter Semi Bold" panose="02000703000000020004" pitchFamily="50" charset="0"/>
                <a:cs typeface="Inter Semi Bold" panose="02000703000000020004" pitchFamily="50" charset="0"/>
              </a:rPr>
              <a:t>Scholarship for needy Students </a:t>
            </a:r>
          </a:p>
        </p:txBody>
      </p:sp>
      <p:cxnSp>
        <p:nvCxnSpPr>
          <p:cNvPr id="16" name="Straight Connector 15">
            <a:extLst>
              <a:ext uri="{FF2B5EF4-FFF2-40B4-BE49-F238E27FC236}">
                <a16:creationId xmlns:a16="http://schemas.microsoft.com/office/drawing/2014/main" id="{68786272-989C-0B52-1C60-F2D91A179C87}"/>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58B40A0-D9F4-22CB-E5C3-CD3AF3E6494F}"/>
              </a:ext>
            </a:extLst>
          </p:cNvPr>
          <p:cNvSpPr txBox="1"/>
          <p:nvPr/>
        </p:nvSpPr>
        <p:spPr>
          <a:xfrm>
            <a:off x="3872295" y="1383036"/>
            <a:ext cx="7971996" cy="3631763"/>
          </a:xfrm>
          <a:prstGeom prst="rect">
            <a:avLst/>
          </a:prstGeom>
          <a:noFill/>
        </p:spPr>
        <p:txBody>
          <a:bodyPr wrap="square" rtlCol="0">
            <a:spAutoFit/>
          </a:bodyPr>
          <a:lstStyle/>
          <a:p>
            <a:pPr marL="285750" indent="-285750" algn="just">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80% students in the institute are from rural background with farming as a main occupation in most of the case.</a:t>
            </a:r>
          </a:p>
          <a:p>
            <a:pPr marL="285750" marR="0" lvl="0" indent="-285750" algn="just" fontAlgn="auto">
              <a:lnSpc>
                <a:spcPct val="100000"/>
              </a:lnSpc>
              <a:spcBef>
                <a:spcPts val="600"/>
              </a:spcBef>
              <a:spcAft>
                <a:spcPts val="600"/>
              </a:spcAft>
              <a:buClr>
                <a:srgbClr val="E48312"/>
              </a:buClr>
              <a:buSzPct val="100000"/>
              <a:buFont typeface="Arial" panose="020B0604020202020204" pitchFamily="34" charset="0"/>
              <a:buChar char="•"/>
              <a:tabLst/>
              <a:defRPr/>
            </a:pPr>
            <a:r>
              <a:rPr lang="en-US" sz="1600" dirty="0">
                <a:latin typeface="Tahoma" panose="020B0604030504040204" pitchFamily="34" charset="0"/>
                <a:ea typeface="Tahoma" panose="020B0604030504040204" pitchFamily="34" charset="0"/>
                <a:cs typeface="Tahoma" panose="020B0604030504040204" pitchFamily="34" charset="0"/>
              </a:rPr>
              <a:t>Merit-based scholarships to support economically weaker students.</a:t>
            </a:r>
          </a:p>
          <a:p>
            <a:pPr marL="285750" marR="0" lvl="0" indent="-285750" algn="just" fontAlgn="auto">
              <a:lnSpc>
                <a:spcPct val="100000"/>
              </a:lnSpc>
              <a:spcBef>
                <a:spcPts val="600"/>
              </a:spcBef>
              <a:spcAft>
                <a:spcPts val="600"/>
              </a:spcAft>
              <a:buClr>
                <a:srgbClr val="E48312"/>
              </a:buClr>
              <a:buSzPct val="100000"/>
              <a:buFont typeface="Arial" panose="020B0604020202020204" pitchFamily="34" charset="0"/>
              <a:buChar char="•"/>
              <a:tabLst/>
              <a:defRPr/>
            </a:pPr>
            <a:r>
              <a:rPr lang="en-US" sz="1600" dirty="0">
                <a:latin typeface="Tahoma" panose="020B0604030504040204" pitchFamily="34" charset="0"/>
                <a:ea typeface="Tahoma" panose="020B0604030504040204" pitchFamily="34" charset="0"/>
                <a:cs typeface="Tahoma" panose="020B0604030504040204" pitchFamily="34" charset="0"/>
              </a:rPr>
              <a:t>Reduce the financial burden on students and their families</a:t>
            </a:r>
          </a:p>
          <a:p>
            <a:pPr marL="285750" marR="0" lvl="0" indent="-285750" algn="just" fontAlgn="auto">
              <a:lnSpc>
                <a:spcPct val="100000"/>
              </a:lnSpc>
              <a:spcBef>
                <a:spcPts val="600"/>
              </a:spcBef>
              <a:spcAft>
                <a:spcPts val="600"/>
              </a:spcAft>
              <a:buClr>
                <a:srgbClr val="E48312"/>
              </a:buClr>
              <a:buSzPct val="100000"/>
              <a:buFont typeface="Arial" panose="020B0604020202020204" pitchFamily="34" charset="0"/>
              <a:buChar char="•"/>
              <a:tabLst/>
              <a:defRPr/>
            </a:pPr>
            <a:r>
              <a:rPr lang="en-US" sz="1600" dirty="0">
                <a:latin typeface="Tahoma" panose="020B0604030504040204" pitchFamily="34" charset="0"/>
                <a:ea typeface="Tahoma" panose="020B0604030504040204" pitchFamily="34" charset="0"/>
                <a:cs typeface="Tahoma" panose="020B0604030504040204" pitchFamily="34" charset="0"/>
              </a:rPr>
              <a:t>Currently, Siemens, Cummins, Samarth, and Emerson companies are providing partial support to approximately 20-25 students. </a:t>
            </a:r>
          </a:p>
          <a:p>
            <a:pPr marL="285750" marR="0" lvl="0" indent="-285750" algn="just" fontAlgn="auto">
              <a:lnSpc>
                <a:spcPct val="100000"/>
              </a:lnSpc>
              <a:spcBef>
                <a:spcPts val="600"/>
              </a:spcBef>
              <a:spcAft>
                <a:spcPts val="600"/>
              </a:spcAft>
              <a:buClr>
                <a:srgbClr val="E48312"/>
              </a:buClr>
              <a:buSzPct val="100000"/>
              <a:buFont typeface="Arial" panose="020B0604020202020204" pitchFamily="34" charset="0"/>
              <a:buChar char="•"/>
              <a:tabLst/>
              <a:defRPr/>
            </a:pPr>
            <a:r>
              <a:rPr lang="en-US" sz="1600" dirty="0">
                <a:latin typeface="Tahoma" panose="020B0604030504040204" pitchFamily="34" charset="0"/>
                <a:ea typeface="Tahoma" panose="020B0604030504040204" pitchFamily="34" charset="0"/>
                <a:cs typeface="Tahoma" panose="020B0604030504040204" pitchFamily="34" charset="0"/>
              </a:rPr>
              <a:t>However, the requirement greatly out-numbers the need</a:t>
            </a:r>
          </a:p>
          <a:p>
            <a:pPr marL="285750" marR="0" lvl="0" indent="-285750" algn="just" fontAlgn="auto">
              <a:lnSpc>
                <a:spcPct val="100000"/>
              </a:lnSpc>
              <a:spcBef>
                <a:spcPts val="600"/>
              </a:spcBef>
              <a:spcAft>
                <a:spcPts val="600"/>
              </a:spcAft>
              <a:buClr>
                <a:srgbClr val="E48312"/>
              </a:buClr>
              <a:buSzPct val="100000"/>
              <a:buFont typeface="Arial" panose="020B0604020202020204" pitchFamily="34" charset="0"/>
              <a:buChar char="•"/>
              <a:tabLst/>
              <a:defRPr/>
            </a:pPr>
            <a:r>
              <a:rPr lang="en-US" sz="1600" dirty="0">
                <a:latin typeface="Tahoma" panose="020B0604030504040204" pitchFamily="34" charset="0"/>
                <a:ea typeface="Tahoma" panose="020B0604030504040204" pitchFamily="34" charset="0"/>
                <a:cs typeface="Tahoma" panose="020B0604030504040204" pitchFamily="34" charset="0"/>
              </a:rPr>
              <a:t>Will Support Tuition and mess fees</a:t>
            </a:r>
          </a:p>
          <a:p>
            <a:pPr marL="285750" marR="0" lvl="0" indent="-285750" algn="just" fontAlgn="auto">
              <a:lnSpc>
                <a:spcPct val="100000"/>
              </a:lnSpc>
              <a:spcBef>
                <a:spcPts val="600"/>
              </a:spcBef>
              <a:spcAft>
                <a:spcPts val="600"/>
              </a:spcAft>
              <a:buClr>
                <a:srgbClr val="E48312"/>
              </a:buClr>
              <a:buSzPct val="100000"/>
              <a:buFont typeface="Arial" panose="020B0604020202020204" pitchFamily="34" charset="0"/>
              <a:buChar char="•"/>
              <a:tabLst/>
              <a:defRPr/>
            </a:pPr>
            <a:r>
              <a:rPr lang="en-US" sz="1600" dirty="0">
                <a:latin typeface="Tahoma" panose="020B0604030504040204" pitchFamily="34" charset="0"/>
                <a:ea typeface="Tahoma" panose="020B0604030504040204" pitchFamily="34" charset="0"/>
                <a:cs typeface="Tahoma" panose="020B0604030504040204" pitchFamily="34" charset="0"/>
              </a:rPr>
              <a:t>Named Scholarship against your father/ mother or loved once.</a:t>
            </a:r>
          </a:p>
          <a:p>
            <a:pPr marL="285750" marR="0" lvl="0" indent="-285750" algn="just" fontAlgn="auto">
              <a:lnSpc>
                <a:spcPct val="100000"/>
              </a:lnSpc>
              <a:spcBef>
                <a:spcPts val="600"/>
              </a:spcBef>
              <a:spcAft>
                <a:spcPts val="600"/>
              </a:spcAft>
              <a:buClr>
                <a:srgbClr val="E48312"/>
              </a:buClr>
              <a:buSzPct val="100000"/>
              <a:buFont typeface="Arial" panose="020B0604020202020204" pitchFamily="34" charset="0"/>
              <a:buChar char="•"/>
              <a:tabLst/>
              <a:defRPr/>
            </a:pPr>
            <a:r>
              <a:rPr lang="en-US" sz="1600" dirty="0">
                <a:latin typeface="Tahoma" panose="020B0604030504040204" pitchFamily="34" charset="0"/>
                <a:ea typeface="Tahoma" panose="020B0604030504040204" pitchFamily="34" charset="0"/>
                <a:cs typeface="Tahoma" panose="020B0604030504040204" pitchFamily="34" charset="0"/>
              </a:rPr>
              <a:t>Can interact with beneficiary student and receive a thank you note from him/ her</a:t>
            </a:r>
            <a:endParaRPr lang="en-IN" sz="1600"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id="{1E42B102-1723-980B-1D37-F3EFE3E51EA1}"/>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70BBE60-8C29-3F79-FF4F-9BDC9AD38D4B}"/>
              </a:ext>
            </a:extLst>
          </p:cNvPr>
          <p:cNvSpPr txBox="1"/>
          <p:nvPr/>
        </p:nvSpPr>
        <p:spPr>
          <a:xfrm>
            <a:off x="4238004" y="5290332"/>
            <a:ext cx="7542863" cy="646331"/>
          </a:xfrm>
          <a:prstGeom prst="rect">
            <a:avLst/>
          </a:prstGeom>
          <a:solidFill>
            <a:srgbClr val="FFFFCC"/>
          </a:solidFill>
        </p:spPr>
        <p:txBody>
          <a:bodyPr wrap="square">
            <a:spAutoFit/>
          </a:bodyPr>
          <a:lstStyle/>
          <a:p>
            <a:pPr fontAlgn="base"/>
            <a:r>
              <a:rPr lang="en-US" i="0" dirty="0">
                <a:effectLst/>
                <a:latin typeface="Tahoma" panose="020B0604030504040204" pitchFamily="34" charset="0"/>
                <a:ea typeface="Tahoma" panose="020B0604030504040204" pitchFamily="34" charset="0"/>
                <a:cs typeface="Tahoma" panose="020B0604030504040204" pitchFamily="34" charset="0"/>
              </a:rPr>
              <a:t>Funds Required for Scholarship- 1 Cr</a:t>
            </a:r>
          </a:p>
          <a:p>
            <a:pPr fontAlgn="base"/>
            <a:r>
              <a:rPr lang="en-US" sz="1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(Approximately will cover 150 students for a year)</a:t>
            </a:r>
            <a:endParaRPr lang="en-US" sz="1800" i="0" dirty="0">
              <a:solidFill>
                <a:schemeClr val="tx1">
                  <a:lumMod val="65000"/>
                  <a:lumOff val="35000"/>
                </a:schemeClr>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22" name="그룹 2">
            <a:extLst>
              <a:ext uri="{FF2B5EF4-FFF2-40B4-BE49-F238E27FC236}">
                <a16:creationId xmlns:a16="http://schemas.microsoft.com/office/drawing/2014/main" id="{AE421412-B80A-02DE-5C1B-F4228BA29C8F}"/>
              </a:ext>
            </a:extLst>
          </p:cNvPr>
          <p:cNvGrpSpPr/>
          <p:nvPr/>
        </p:nvGrpSpPr>
        <p:grpSpPr>
          <a:xfrm>
            <a:off x="386954" y="2170059"/>
            <a:ext cx="3217957" cy="3279140"/>
            <a:chOff x="323529" y="1300005"/>
            <a:chExt cx="4516200" cy="4877411"/>
          </a:xfrm>
        </p:grpSpPr>
        <p:grpSp>
          <p:nvGrpSpPr>
            <p:cNvPr id="23" name="그룹 157">
              <a:extLst>
                <a:ext uri="{FF2B5EF4-FFF2-40B4-BE49-F238E27FC236}">
                  <a16:creationId xmlns:a16="http://schemas.microsoft.com/office/drawing/2014/main" id="{3AD27DAD-C5B2-D11D-8B74-B940324DBA2E}"/>
                </a:ext>
              </a:extLst>
            </p:cNvPr>
            <p:cNvGrpSpPr/>
            <p:nvPr/>
          </p:nvGrpSpPr>
          <p:grpSpPr>
            <a:xfrm>
              <a:off x="846996" y="3192064"/>
              <a:ext cx="3992733" cy="2985352"/>
              <a:chOff x="6221919" y="4549629"/>
              <a:chExt cx="2918117" cy="2181865"/>
            </a:xfrm>
          </p:grpSpPr>
          <p:sp>
            <p:nvSpPr>
              <p:cNvPr id="35" name="자유형: 도형 158">
                <a:extLst>
                  <a:ext uri="{FF2B5EF4-FFF2-40B4-BE49-F238E27FC236}">
                    <a16:creationId xmlns:a16="http://schemas.microsoft.com/office/drawing/2014/main" id="{DF7C6CA8-E588-182A-270D-022B2A0EEE3C}"/>
                  </a:ext>
                </a:extLst>
              </p:cNvPr>
              <p:cNvSpPr/>
              <p:nvPr/>
            </p:nvSpPr>
            <p:spPr>
              <a:xfrm>
                <a:off x="6221919" y="4549629"/>
                <a:ext cx="2918117" cy="2181865"/>
              </a:xfrm>
              <a:custGeom>
                <a:avLst/>
                <a:gdLst>
                  <a:gd name="connsiteX0" fmla="*/ 5675238 w 5677079"/>
                  <a:gd name="connsiteY0" fmla="*/ 1960820 h 4244730"/>
                  <a:gd name="connsiteX1" fmla="*/ 5658436 w 5677079"/>
                  <a:gd name="connsiteY1" fmla="*/ 1855101 h 4244730"/>
                  <a:gd name="connsiteX2" fmla="*/ 5572260 w 5677079"/>
                  <a:gd name="connsiteY2" fmla="*/ 1834332 h 4244730"/>
                  <a:gd name="connsiteX3" fmla="*/ 5540819 w 5677079"/>
                  <a:gd name="connsiteY3" fmla="*/ 1889932 h 4244730"/>
                  <a:gd name="connsiteX4" fmla="*/ 5511252 w 5677079"/>
                  <a:gd name="connsiteY4" fmla="*/ 1901831 h 4244730"/>
                  <a:gd name="connsiteX5" fmla="*/ 5107128 w 5677079"/>
                  <a:gd name="connsiteY5" fmla="*/ 1679360 h 4244730"/>
                  <a:gd name="connsiteX6" fmla="*/ 5085277 w 5677079"/>
                  <a:gd name="connsiteY6" fmla="*/ 1648784 h 4244730"/>
                  <a:gd name="connsiteX7" fmla="*/ 5003212 w 5677079"/>
                  <a:gd name="connsiteY7" fmla="*/ 1315764 h 4244730"/>
                  <a:gd name="connsiteX8" fmla="*/ 4997443 w 5677079"/>
                  <a:gd name="connsiteY8" fmla="*/ 1259371 h 4244730"/>
                  <a:gd name="connsiteX9" fmla="*/ 5016986 w 5677079"/>
                  <a:gd name="connsiteY9" fmla="*/ 1132019 h 4244730"/>
                  <a:gd name="connsiteX10" fmla="*/ 5068475 w 5677079"/>
                  <a:gd name="connsiteY10" fmla="*/ 671357 h 4244730"/>
                  <a:gd name="connsiteX11" fmla="*/ 5071648 w 5677079"/>
                  <a:gd name="connsiteY11" fmla="*/ 296799 h 4244730"/>
                  <a:gd name="connsiteX12" fmla="*/ 5045326 w 5677079"/>
                  <a:gd name="connsiteY12" fmla="*/ 186754 h 4244730"/>
                  <a:gd name="connsiteX13" fmla="*/ 4968525 w 5677079"/>
                  <a:gd name="connsiteY13" fmla="*/ 144928 h 4244730"/>
                  <a:gd name="connsiteX14" fmla="*/ 4801438 w 5677079"/>
                  <a:gd name="connsiteY14" fmla="*/ 183941 h 4244730"/>
                  <a:gd name="connsiteX15" fmla="*/ 4325128 w 5677079"/>
                  <a:gd name="connsiteY15" fmla="*/ 397542 h 4244730"/>
                  <a:gd name="connsiteX16" fmla="*/ 4259721 w 5677079"/>
                  <a:gd name="connsiteY16" fmla="*/ 394657 h 4244730"/>
                  <a:gd name="connsiteX17" fmla="*/ 3291669 w 5677079"/>
                  <a:gd name="connsiteY17" fmla="*/ 25652 h 4244730"/>
                  <a:gd name="connsiteX18" fmla="*/ 2819397 w 5677079"/>
                  <a:gd name="connsiteY18" fmla="*/ 989 h 4244730"/>
                  <a:gd name="connsiteX19" fmla="*/ 1618850 w 5677079"/>
                  <a:gd name="connsiteY19" fmla="*/ 371148 h 4244730"/>
                  <a:gd name="connsiteX20" fmla="*/ 845721 w 5677079"/>
                  <a:gd name="connsiteY20" fmla="*/ 1300764 h 4244730"/>
                  <a:gd name="connsiteX21" fmla="*/ 761059 w 5677079"/>
                  <a:gd name="connsiteY21" fmla="*/ 1632775 h 4244730"/>
                  <a:gd name="connsiteX22" fmla="*/ 746420 w 5677079"/>
                  <a:gd name="connsiteY22" fmla="*/ 1630900 h 4244730"/>
                  <a:gd name="connsiteX23" fmla="*/ 629452 w 5677079"/>
                  <a:gd name="connsiteY23" fmla="*/ 1503620 h 4244730"/>
                  <a:gd name="connsiteX24" fmla="*/ 636159 w 5677079"/>
                  <a:gd name="connsiteY24" fmla="*/ 1470231 h 4244730"/>
                  <a:gd name="connsiteX25" fmla="*/ 751036 w 5677079"/>
                  <a:gd name="connsiteY25" fmla="*/ 1256919 h 4244730"/>
                  <a:gd name="connsiteX26" fmla="*/ 780602 w 5677079"/>
                  <a:gd name="connsiteY26" fmla="*/ 999762 h 4244730"/>
                  <a:gd name="connsiteX27" fmla="*/ 458254 w 5677079"/>
                  <a:gd name="connsiteY27" fmla="*/ 882145 h 4244730"/>
                  <a:gd name="connsiteX28" fmla="*/ 324412 w 5677079"/>
                  <a:gd name="connsiteY28" fmla="*/ 1137788 h 4244730"/>
                  <a:gd name="connsiteX29" fmla="*/ 393929 w 5677079"/>
                  <a:gd name="connsiteY29" fmla="*/ 1438212 h 4244730"/>
                  <a:gd name="connsiteX30" fmla="*/ 382463 w 5677079"/>
                  <a:gd name="connsiteY30" fmla="*/ 1467202 h 4244730"/>
                  <a:gd name="connsiteX31" fmla="*/ 119176 w 5677079"/>
                  <a:gd name="connsiteY31" fmla="*/ 1419319 h 4244730"/>
                  <a:gd name="connsiteX32" fmla="*/ 2064 w 5677079"/>
                  <a:gd name="connsiteY32" fmla="*/ 1285043 h 4244730"/>
                  <a:gd name="connsiteX33" fmla="*/ 45 w 5677079"/>
                  <a:gd name="connsiteY33" fmla="*/ 1292038 h 4244730"/>
                  <a:gd name="connsiteX34" fmla="*/ 9997 w 5677079"/>
                  <a:gd name="connsiteY34" fmla="*/ 1333792 h 4244730"/>
                  <a:gd name="connsiteX35" fmla="*/ 139729 w 5677079"/>
                  <a:gd name="connsiteY35" fmla="*/ 1559508 h 4244730"/>
                  <a:gd name="connsiteX36" fmla="*/ 469576 w 5677079"/>
                  <a:gd name="connsiteY36" fmla="*/ 1632054 h 4244730"/>
                  <a:gd name="connsiteX37" fmla="*/ 525032 w 5677079"/>
                  <a:gd name="connsiteY37" fmla="*/ 1660539 h 4244730"/>
                  <a:gd name="connsiteX38" fmla="*/ 535560 w 5677079"/>
                  <a:gd name="connsiteY38" fmla="*/ 1679216 h 4244730"/>
                  <a:gd name="connsiteX39" fmla="*/ 742238 w 5677079"/>
                  <a:gd name="connsiteY39" fmla="*/ 1825102 h 4244730"/>
                  <a:gd name="connsiteX40" fmla="*/ 742238 w 5677079"/>
                  <a:gd name="connsiteY40" fmla="*/ 1825102 h 4244730"/>
                  <a:gd name="connsiteX41" fmla="*/ 746781 w 5677079"/>
                  <a:gd name="connsiteY41" fmla="*/ 2006396 h 4244730"/>
                  <a:gd name="connsiteX42" fmla="*/ 896344 w 5677079"/>
                  <a:gd name="connsiteY42" fmla="*/ 2573136 h 4244730"/>
                  <a:gd name="connsiteX43" fmla="*/ 1414192 w 5677079"/>
                  <a:gd name="connsiteY43" fmla="*/ 3233047 h 4244730"/>
                  <a:gd name="connsiteX44" fmla="*/ 1444407 w 5677079"/>
                  <a:gd name="connsiteY44" fmla="*/ 3273935 h 4244730"/>
                  <a:gd name="connsiteX45" fmla="*/ 1481402 w 5677079"/>
                  <a:gd name="connsiteY45" fmla="*/ 3475998 h 4244730"/>
                  <a:gd name="connsiteX46" fmla="*/ 1624115 w 5677079"/>
                  <a:gd name="connsiteY46" fmla="*/ 4031272 h 4244730"/>
                  <a:gd name="connsiteX47" fmla="*/ 1708632 w 5677079"/>
                  <a:gd name="connsiteY47" fmla="*/ 4208311 h 4244730"/>
                  <a:gd name="connsiteX48" fmla="*/ 1777500 w 5677079"/>
                  <a:gd name="connsiteY48" fmla="*/ 4244728 h 4244730"/>
                  <a:gd name="connsiteX49" fmla="*/ 2513563 w 5677079"/>
                  <a:gd name="connsiteY49" fmla="*/ 4243791 h 4244730"/>
                  <a:gd name="connsiteX50" fmla="*/ 2549259 w 5677079"/>
                  <a:gd name="connsiteY50" fmla="*/ 4239248 h 4244730"/>
                  <a:gd name="connsiteX51" fmla="*/ 2609042 w 5677079"/>
                  <a:gd name="connsiteY51" fmla="*/ 4163673 h 4244730"/>
                  <a:gd name="connsiteX52" fmla="*/ 2745120 w 5677079"/>
                  <a:gd name="connsiteY52" fmla="*/ 3764668 h 4244730"/>
                  <a:gd name="connsiteX53" fmla="*/ 2745120 w 5677079"/>
                  <a:gd name="connsiteY53" fmla="*/ 3764668 h 4244730"/>
                  <a:gd name="connsiteX54" fmla="*/ 2778869 w 5677079"/>
                  <a:gd name="connsiteY54" fmla="*/ 3751327 h 4244730"/>
                  <a:gd name="connsiteX55" fmla="*/ 3190277 w 5677079"/>
                  <a:gd name="connsiteY55" fmla="*/ 3739789 h 4244730"/>
                  <a:gd name="connsiteX56" fmla="*/ 3214796 w 5677079"/>
                  <a:gd name="connsiteY56" fmla="*/ 3758322 h 4244730"/>
                  <a:gd name="connsiteX57" fmla="*/ 3268087 w 5677079"/>
                  <a:gd name="connsiteY57" fmla="*/ 3975745 h 4244730"/>
                  <a:gd name="connsiteX58" fmla="*/ 3341499 w 5677079"/>
                  <a:gd name="connsiteY58" fmla="*/ 4206508 h 4244730"/>
                  <a:gd name="connsiteX59" fmla="*/ 3399911 w 5677079"/>
                  <a:gd name="connsiteY59" fmla="*/ 4244584 h 4244730"/>
                  <a:gd name="connsiteX60" fmla="*/ 4157320 w 5677079"/>
                  <a:gd name="connsiteY60" fmla="*/ 4243647 h 4244730"/>
                  <a:gd name="connsiteX61" fmla="*/ 4192583 w 5677079"/>
                  <a:gd name="connsiteY61" fmla="*/ 4238166 h 4244730"/>
                  <a:gd name="connsiteX62" fmla="*/ 4233760 w 5677079"/>
                  <a:gd name="connsiteY62" fmla="*/ 4193600 h 4244730"/>
                  <a:gd name="connsiteX63" fmla="*/ 4315537 w 5677079"/>
                  <a:gd name="connsiteY63" fmla="*/ 4012018 h 4244730"/>
                  <a:gd name="connsiteX64" fmla="*/ 4444332 w 5677079"/>
                  <a:gd name="connsiteY64" fmla="*/ 3513208 h 4244730"/>
                  <a:gd name="connsiteX65" fmla="*/ 4481470 w 5677079"/>
                  <a:gd name="connsiteY65" fmla="*/ 3289656 h 4244730"/>
                  <a:gd name="connsiteX66" fmla="*/ 4481470 w 5677079"/>
                  <a:gd name="connsiteY66" fmla="*/ 3289656 h 4244730"/>
                  <a:gd name="connsiteX67" fmla="*/ 4495100 w 5677079"/>
                  <a:gd name="connsiteY67" fmla="*/ 3283310 h 4244730"/>
                  <a:gd name="connsiteX68" fmla="*/ 5136406 w 5677079"/>
                  <a:gd name="connsiteY68" fmla="*/ 3062066 h 4244730"/>
                  <a:gd name="connsiteX69" fmla="*/ 5528631 w 5677079"/>
                  <a:gd name="connsiteY69" fmla="*/ 2840317 h 4244730"/>
                  <a:gd name="connsiteX70" fmla="*/ 5646032 w 5677079"/>
                  <a:gd name="connsiteY70" fmla="*/ 2623543 h 4244730"/>
                  <a:gd name="connsiteX71" fmla="*/ 5659012 w 5677079"/>
                  <a:gd name="connsiteY71" fmla="*/ 2451985 h 4244730"/>
                  <a:gd name="connsiteX72" fmla="*/ 5675238 w 5677079"/>
                  <a:gd name="connsiteY72" fmla="*/ 1960820 h 4244730"/>
                  <a:gd name="connsiteX73" fmla="*/ 543348 w 5677079"/>
                  <a:gd name="connsiteY73" fmla="*/ 1367686 h 4244730"/>
                  <a:gd name="connsiteX74" fmla="*/ 535560 w 5677079"/>
                  <a:gd name="connsiteY74" fmla="*/ 1377205 h 4244730"/>
                  <a:gd name="connsiteX75" fmla="*/ 469720 w 5677079"/>
                  <a:gd name="connsiteY75" fmla="*/ 1371507 h 4244730"/>
                  <a:gd name="connsiteX76" fmla="*/ 441019 w 5677079"/>
                  <a:gd name="connsiteY76" fmla="*/ 1229588 h 4244730"/>
                  <a:gd name="connsiteX77" fmla="*/ 492292 w 5677079"/>
                  <a:gd name="connsiteY77" fmla="*/ 1025218 h 4244730"/>
                  <a:gd name="connsiteX78" fmla="*/ 607241 w 5677079"/>
                  <a:gd name="connsiteY78" fmla="*/ 966085 h 4244730"/>
                  <a:gd name="connsiteX79" fmla="*/ 678201 w 5677079"/>
                  <a:gd name="connsiteY79" fmla="*/ 1092140 h 4244730"/>
                  <a:gd name="connsiteX80" fmla="*/ 543348 w 5677079"/>
                  <a:gd name="connsiteY80" fmla="*/ 1367686 h 424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677079" h="4244730">
                    <a:moveTo>
                      <a:pt x="5675238" y="1960820"/>
                    </a:moveTo>
                    <a:cubicBezTo>
                      <a:pt x="5674012" y="1925123"/>
                      <a:pt x="5670406" y="1889139"/>
                      <a:pt x="5658436" y="1855101"/>
                    </a:cubicBezTo>
                    <a:cubicBezTo>
                      <a:pt x="5644590" y="1815727"/>
                      <a:pt x="5602692" y="1805919"/>
                      <a:pt x="5572260" y="1834332"/>
                    </a:cubicBezTo>
                    <a:cubicBezTo>
                      <a:pt x="5556034" y="1849404"/>
                      <a:pt x="5546804" y="1869091"/>
                      <a:pt x="5540819" y="1889932"/>
                    </a:cubicBezTo>
                    <a:cubicBezTo>
                      <a:pt x="5535698" y="1907744"/>
                      <a:pt x="5529352" y="1911926"/>
                      <a:pt x="5511252" y="1901831"/>
                    </a:cubicBezTo>
                    <a:cubicBezTo>
                      <a:pt x="5376904" y="1826977"/>
                      <a:pt x="5242052" y="1753132"/>
                      <a:pt x="5107128" y="1679360"/>
                    </a:cubicBezTo>
                    <a:cubicBezTo>
                      <a:pt x="5094363" y="1672365"/>
                      <a:pt x="5087152" y="1663856"/>
                      <a:pt x="5085277" y="1648784"/>
                    </a:cubicBezTo>
                    <a:cubicBezTo>
                      <a:pt x="5070926" y="1534628"/>
                      <a:pt x="5042658" y="1423790"/>
                      <a:pt x="5003212" y="1315764"/>
                    </a:cubicBezTo>
                    <a:cubicBezTo>
                      <a:pt x="4996361" y="1297086"/>
                      <a:pt x="4993188" y="1279851"/>
                      <a:pt x="4997443" y="1259371"/>
                    </a:cubicBezTo>
                    <a:cubicBezTo>
                      <a:pt x="5006096" y="1217329"/>
                      <a:pt x="5011289" y="1174637"/>
                      <a:pt x="5016986" y="1132019"/>
                    </a:cubicBezTo>
                    <a:cubicBezTo>
                      <a:pt x="5037466" y="978849"/>
                      <a:pt x="5057081" y="825608"/>
                      <a:pt x="5068475" y="671357"/>
                    </a:cubicBezTo>
                    <a:cubicBezTo>
                      <a:pt x="5077705" y="546456"/>
                      <a:pt x="5084556" y="421627"/>
                      <a:pt x="5071648" y="296799"/>
                    </a:cubicBezTo>
                    <a:cubicBezTo>
                      <a:pt x="5067753" y="259372"/>
                      <a:pt x="5062345" y="221440"/>
                      <a:pt x="5045326" y="186754"/>
                    </a:cubicBezTo>
                    <a:cubicBezTo>
                      <a:pt x="5028019" y="151562"/>
                      <a:pt x="5006385" y="140168"/>
                      <a:pt x="4968525" y="144928"/>
                    </a:cubicBezTo>
                    <a:cubicBezTo>
                      <a:pt x="4911483" y="152139"/>
                      <a:pt x="4855812" y="165552"/>
                      <a:pt x="4801438" y="183941"/>
                    </a:cubicBezTo>
                    <a:cubicBezTo>
                      <a:pt x="4635937" y="240046"/>
                      <a:pt x="4479307" y="316270"/>
                      <a:pt x="4325128" y="397542"/>
                    </a:cubicBezTo>
                    <a:cubicBezTo>
                      <a:pt x="4299960" y="410810"/>
                      <a:pt x="4283374" y="410450"/>
                      <a:pt x="4259721" y="394657"/>
                    </a:cubicBezTo>
                    <a:cubicBezTo>
                      <a:pt x="3965137" y="198292"/>
                      <a:pt x="3641203" y="78583"/>
                      <a:pt x="3291669" y="25652"/>
                    </a:cubicBezTo>
                    <a:cubicBezTo>
                      <a:pt x="3134966" y="1927"/>
                      <a:pt x="2977397" y="-2328"/>
                      <a:pt x="2819397" y="989"/>
                    </a:cubicBezTo>
                    <a:cubicBezTo>
                      <a:pt x="2803171" y="-309"/>
                      <a:pt x="2127611" y="37695"/>
                      <a:pt x="1618850" y="371148"/>
                    </a:cubicBezTo>
                    <a:cubicBezTo>
                      <a:pt x="1265926" y="602488"/>
                      <a:pt x="998818" y="904284"/>
                      <a:pt x="845721" y="1300764"/>
                    </a:cubicBezTo>
                    <a:cubicBezTo>
                      <a:pt x="804400" y="1407781"/>
                      <a:pt x="773823" y="1518187"/>
                      <a:pt x="761059" y="1632775"/>
                    </a:cubicBezTo>
                    <a:cubicBezTo>
                      <a:pt x="756156" y="1632198"/>
                      <a:pt x="750242" y="1633208"/>
                      <a:pt x="746420" y="1630900"/>
                    </a:cubicBezTo>
                    <a:cubicBezTo>
                      <a:pt x="695148" y="1599819"/>
                      <a:pt x="656927" y="1556767"/>
                      <a:pt x="629452" y="1503620"/>
                    </a:cubicBezTo>
                    <a:cubicBezTo>
                      <a:pt x="622241" y="1489702"/>
                      <a:pt x="629164" y="1480760"/>
                      <a:pt x="636159" y="1470231"/>
                    </a:cubicBezTo>
                    <a:cubicBezTo>
                      <a:pt x="681157" y="1402733"/>
                      <a:pt x="722046" y="1332855"/>
                      <a:pt x="751036" y="1256919"/>
                    </a:cubicBezTo>
                    <a:cubicBezTo>
                      <a:pt x="782693" y="1173988"/>
                      <a:pt x="805986" y="1090409"/>
                      <a:pt x="780602" y="999762"/>
                    </a:cubicBezTo>
                    <a:cubicBezTo>
                      <a:pt x="749954" y="890294"/>
                      <a:pt x="567146" y="804046"/>
                      <a:pt x="458254" y="882145"/>
                    </a:cubicBezTo>
                    <a:cubicBezTo>
                      <a:pt x="370492" y="945100"/>
                      <a:pt x="335950" y="1036179"/>
                      <a:pt x="324412" y="1137788"/>
                    </a:cubicBezTo>
                    <a:cubicBezTo>
                      <a:pt x="312152" y="1245381"/>
                      <a:pt x="342368" y="1344897"/>
                      <a:pt x="393929" y="1438212"/>
                    </a:cubicBezTo>
                    <a:cubicBezTo>
                      <a:pt x="404386" y="1457106"/>
                      <a:pt x="399698" y="1461794"/>
                      <a:pt x="382463" y="1467202"/>
                    </a:cubicBezTo>
                    <a:cubicBezTo>
                      <a:pt x="286191" y="1497273"/>
                      <a:pt x="198934" y="1479678"/>
                      <a:pt x="119176" y="1419319"/>
                    </a:cubicBezTo>
                    <a:cubicBezTo>
                      <a:pt x="71221" y="1382974"/>
                      <a:pt x="34948" y="1336388"/>
                      <a:pt x="2064" y="1285043"/>
                    </a:cubicBezTo>
                    <a:cubicBezTo>
                      <a:pt x="910" y="1288793"/>
                      <a:pt x="-244" y="1290596"/>
                      <a:pt x="45" y="1292038"/>
                    </a:cubicBezTo>
                    <a:cubicBezTo>
                      <a:pt x="3218" y="1306028"/>
                      <a:pt x="6102" y="1320018"/>
                      <a:pt x="9997" y="1333792"/>
                    </a:cubicBezTo>
                    <a:cubicBezTo>
                      <a:pt x="34443" y="1419824"/>
                      <a:pt x="70211" y="1499653"/>
                      <a:pt x="139729" y="1559508"/>
                    </a:cubicBezTo>
                    <a:cubicBezTo>
                      <a:pt x="236433" y="1642655"/>
                      <a:pt x="350300" y="1654265"/>
                      <a:pt x="469576" y="1632054"/>
                    </a:cubicBezTo>
                    <a:cubicBezTo>
                      <a:pt x="500729" y="1626285"/>
                      <a:pt x="515080" y="1633857"/>
                      <a:pt x="525032" y="1660539"/>
                    </a:cubicBezTo>
                    <a:cubicBezTo>
                      <a:pt x="527484" y="1667173"/>
                      <a:pt x="531666" y="1673303"/>
                      <a:pt x="535560" y="1679216"/>
                    </a:cubicBezTo>
                    <a:cubicBezTo>
                      <a:pt x="585391" y="1754863"/>
                      <a:pt x="649355" y="1810463"/>
                      <a:pt x="742238" y="1825102"/>
                    </a:cubicBezTo>
                    <a:cubicBezTo>
                      <a:pt x="742238" y="1825102"/>
                      <a:pt x="742238" y="1825102"/>
                      <a:pt x="742238" y="1825102"/>
                    </a:cubicBezTo>
                    <a:cubicBezTo>
                      <a:pt x="744257" y="1885533"/>
                      <a:pt x="742165" y="1945820"/>
                      <a:pt x="746781" y="2006396"/>
                    </a:cubicBezTo>
                    <a:cubicBezTo>
                      <a:pt x="761997" y="2204708"/>
                      <a:pt x="812620" y="2393285"/>
                      <a:pt x="896344" y="2573136"/>
                    </a:cubicBezTo>
                    <a:cubicBezTo>
                      <a:pt x="1017423" y="2833394"/>
                      <a:pt x="1192947" y="3051177"/>
                      <a:pt x="1414192" y="3233047"/>
                    </a:cubicBezTo>
                    <a:cubicBezTo>
                      <a:pt x="1427749" y="3244225"/>
                      <a:pt x="1441018" y="3254897"/>
                      <a:pt x="1444407" y="3273935"/>
                    </a:cubicBezTo>
                    <a:cubicBezTo>
                      <a:pt x="1456378" y="3341362"/>
                      <a:pt x="1468133" y="3408860"/>
                      <a:pt x="1481402" y="3475998"/>
                    </a:cubicBezTo>
                    <a:cubicBezTo>
                      <a:pt x="1518612" y="3663709"/>
                      <a:pt x="1560294" y="3850411"/>
                      <a:pt x="1624115" y="4031272"/>
                    </a:cubicBezTo>
                    <a:cubicBezTo>
                      <a:pt x="1645965" y="4093146"/>
                      <a:pt x="1670628" y="4154010"/>
                      <a:pt x="1708632" y="4208311"/>
                    </a:cubicBezTo>
                    <a:cubicBezTo>
                      <a:pt x="1725218" y="4232036"/>
                      <a:pt x="1745121" y="4244945"/>
                      <a:pt x="1777500" y="4244728"/>
                    </a:cubicBezTo>
                    <a:cubicBezTo>
                      <a:pt x="2022830" y="4243214"/>
                      <a:pt x="2268233" y="4244007"/>
                      <a:pt x="2513563" y="4243791"/>
                    </a:cubicBezTo>
                    <a:cubicBezTo>
                      <a:pt x="2525462" y="4243791"/>
                      <a:pt x="2538298" y="4247613"/>
                      <a:pt x="2549259" y="4239248"/>
                    </a:cubicBezTo>
                    <a:cubicBezTo>
                      <a:pt x="2580124" y="4222734"/>
                      <a:pt x="2594258" y="4192302"/>
                      <a:pt x="2609042" y="4163673"/>
                    </a:cubicBezTo>
                    <a:cubicBezTo>
                      <a:pt x="2674160" y="4037546"/>
                      <a:pt x="2712092" y="3901900"/>
                      <a:pt x="2745120" y="3764668"/>
                    </a:cubicBezTo>
                    <a:cubicBezTo>
                      <a:pt x="2745120" y="3764668"/>
                      <a:pt x="2745120" y="3764668"/>
                      <a:pt x="2745120" y="3764668"/>
                    </a:cubicBezTo>
                    <a:cubicBezTo>
                      <a:pt x="2751610" y="3748082"/>
                      <a:pt x="2765816" y="3750895"/>
                      <a:pt x="2778869" y="3751327"/>
                    </a:cubicBezTo>
                    <a:cubicBezTo>
                      <a:pt x="2916245" y="3756375"/>
                      <a:pt x="3053550" y="3756664"/>
                      <a:pt x="3190277" y="3739789"/>
                    </a:cubicBezTo>
                    <a:cubicBezTo>
                      <a:pt x="3205709" y="3737914"/>
                      <a:pt x="3211262" y="3743034"/>
                      <a:pt x="3214796" y="3758322"/>
                    </a:cubicBezTo>
                    <a:cubicBezTo>
                      <a:pt x="3231670" y="3831013"/>
                      <a:pt x="3249698" y="3903487"/>
                      <a:pt x="3268087" y="3975745"/>
                    </a:cubicBezTo>
                    <a:cubicBezTo>
                      <a:pt x="3288063" y="4054060"/>
                      <a:pt x="3309264" y="4132015"/>
                      <a:pt x="3341499" y="4206508"/>
                    </a:cubicBezTo>
                    <a:cubicBezTo>
                      <a:pt x="3352748" y="4232541"/>
                      <a:pt x="3368470" y="4244800"/>
                      <a:pt x="3399911" y="4244584"/>
                    </a:cubicBezTo>
                    <a:cubicBezTo>
                      <a:pt x="3652381" y="4243142"/>
                      <a:pt x="3904850" y="4243863"/>
                      <a:pt x="4157320" y="4243647"/>
                    </a:cubicBezTo>
                    <a:cubicBezTo>
                      <a:pt x="4169146" y="4243647"/>
                      <a:pt x="4182127" y="4247974"/>
                      <a:pt x="4192583" y="4238166"/>
                    </a:cubicBezTo>
                    <a:cubicBezTo>
                      <a:pt x="4211044" y="4227710"/>
                      <a:pt x="4222799" y="4210907"/>
                      <a:pt x="4233760" y="4193600"/>
                    </a:cubicBezTo>
                    <a:cubicBezTo>
                      <a:pt x="4269601" y="4136991"/>
                      <a:pt x="4293975" y="4075045"/>
                      <a:pt x="4315537" y="4012018"/>
                    </a:cubicBezTo>
                    <a:cubicBezTo>
                      <a:pt x="4371281" y="3849113"/>
                      <a:pt x="4411015" y="3681882"/>
                      <a:pt x="4444332" y="3513208"/>
                    </a:cubicBezTo>
                    <a:cubicBezTo>
                      <a:pt x="4458971" y="3439148"/>
                      <a:pt x="4480461" y="3366025"/>
                      <a:pt x="4481470" y="3289656"/>
                    </a:cubicBezTo>
                    <a:lnTo>
                      <a:pt x="4481470" y="3289656"/>
                    </a:lnTo>
                    <a:cubicBezTo>
                      <a:pt x="4486013" y="3287493"/>
                      <a:pt x="4490340" y="3284680"/>
                      <a:pt x="4495100" y="3283310"/>
                    </a:cubicBezTo>
                    <a:cubicBezTo>
                      <a:pt x="4712594" y="3220283"/>
                      <a:pt x="4928069" y="3151559"/>
                      <a:pt x="5136406" y="3062066"/>
                    </a:cubicBezTo>
                    <a:cubicBezTo>
                      <a:pt x="5275224" y="3002428"/>
                      <a:pt x="5410654" y="2936804"/>
                      <a:pt x="5528631" y="2840317"/>
                    </a:cubicBezTo>
                    <a:cubicBezTo>
                      <a:pt x="5597355" y="2784140"/>
                      <a:pt x="5643364" y="2716353"/>
                      <a:pt x="5646032" y="2623543"/>
                    </a:cubicBezTo>
                    <a:cubicBezTo>
                      <a:pt x="5647691" y="2566285"/>
                      <a:pt x="5653893" y="2509099"/>
                      <a:pt x="5659012" y="2451985"/>
                    </a:cubicBezTo>
                    <a:cubicBezTo>
                      <a:pt x="5673579" y="2288792"/>
                      <a:pt x="5680719" y="2125022"/>
                      <a:pt x="5675238" y="1960820"/>
                    </a:cubicBezTo>
                    <a:close/>
                    <a:moveTo>
                      <a:pt x="543348" y="1367686"/>
                    </a:moveTo>
                    <a:cubicBezTo>
                      <a:pt x="541041" y="1371003"/>
                      <a:pt x="538084" y="1373959"/>
                      <a:pt x="535560" y="1377205"/>
                    </a:cubicBezTo>
                    <a:cubicBezTo>
                      <a:pt x="501523" y="1421843"/>
                      <a:pt x="495104" y="1421410"/>
                      <a:pt x="469720" y="1371507"/>
                    </a:cubicBezTo>
                    <a:cubicBezTo>
                      <a:pt x="447365" y="1327591"/>
                      <a:pt x="442678" y="1279851"/>
                      <a:pt x="441019" y="1229588"/>
                    </a:cubicBezTo>
                    <a:cubicBezTo>
                      <a:pt x="444337" y="1159277"/>
                      <a:pt x="456307" y="1089255"/>
                      <a:pt x="492292" y="1025218"/>
                    </a:cubicBezTo>
                    <a:cubicBezTo>
                      <a:pt x="521210" y="973657"/>
                      <a:pt x="565704" y="950941"/>
                      <a:pt x="607241" y="966085"/>
                    </a:cubicBezTo>
                    <a:cubicBezTo>
                      <a:pt x="656711" y="984041"/>
                      <a:pt x="686133" y="1037622"/>
                      <a:pt x="678201" y="1092140"/>
                    </a:cubicBezTo>
                    <a:cubicBezTo>
                      <a:pt x="662552" y="1198435"/>
                      <a:pt x="602626" y="1282808"/>
                      <a:pt x="543348" y="1367686"/>
                    </a:cubicBezTo>
                    <a:close/>
                  </a:path>
                </a:pathLst>
              </a:custGeom>
              <a:solidFill>
                <a:schemeClr val="accent3"/>
              </a:solidFill>
              <a:ln w="7205" cap="flat">
                <a:noFill/>
                <a:prstDash val="solid"/>
                <a:miter/>
              </a:ln>
            </p:spPr>
            <p:txBody>
              <a:bodyPr rtlCol="0" anchor="ctr"/>
              <a:lstStyle/>
              <a:p>
                <a:endParaRPr lang="ko-KR" altLang="en-US"/>
              </a:p>
            </p:txBody>
          </p:sp>
          <p:sp>
            <p:nvSpPr>
              <p:cNvPr id="36" name="자유형: 도형 159">
                <a:extLst>
                  <a:ext uri="{FF2B5EF4-FFF2-40B4-BE49-F238E27FC236}">
                    <a16:creationId xmlns:a16="http://schemas.microsoft.com/office/drawing/2014/main" id="{8BD7696C-9568-7053-DB5F-FA360591050D}"/>
                  </a:ext>
                </a:extLst>
              </p:cNvPr>
              <p:cNvSpPr/>
              <p:nvPr/>
            </p:nvSpPr>
            <p:spPr>
              <a:xfrm>
                <a:off x="7451436" y="4645052"/>
                <a:ext cx="603138" cy="95286"/>
              </a:xfrm>
              <a:custGeom>
                <a:avLst/>
                <a:gdLst>
                  <a:gd name="connsiteX0" fmla="*/ 559172 w 1173380"/>
                  <a:gd name="connsiteY0" fmla="*/ 464 h 185375"/>
                  <a:gd name="connsiteX1" fmla="*/ 1115889 w 1173380"/>
                  <a:gd name="connsiteY1" fmla="*/ 54837 h 185375"/>
                  <a:gd name="connsiteX2" fmla="*/ 1165070 w 1173380"/>
                  <a:gd name="connsiteY2" fmla="*/ 132937 h 185375"/>
                  <a:gd name="connsiteX3" fmla="*/ 1093894 w 1173380"/>
                  <a:gd name="connsiteY3" fmla="*/ 177575 h 185375"/>
                  <a:gd name="connsiteX4" fmla="*/ 787989 w 1173380"/>
                  <a:gd name="connsiteY4" fmla="*/ 134739 h 185375"/>
                  <a:gd name="connsiteX5" fmla="*/ 607344 w 1173380"/>
                  <a:gd name="connsiteY5" fmla="*/ 126662 h 185375"/>
                  <a:gd name="connsiteX6" fmla="*/ 316510 w 1173380"/>
                  <a:gd name="connsiteY6" fmla="*/ 140220 h 185375"/>
                  <a:gd name="connsiteX7" fmla="*/ 51132 w 1173380"/>
                  <a:gd name="connsiteY7" fmla="*/ 184498 h 185375"/>
                  <a:gd name="connsiteX8" fmla="*/ 28272 w 1173380"/>
                  <a:gd name="connsiteY8" fmla="*/ 170435 h 185375"/>
                  <a:gd name="connsiteX9" fmla="*/ 1230 w 1173380"/>
                  <a:gd name="connsiteY9" fmla="*/ 79428 h 185375"/>
                  <a:gd name="connsiteX10" fmla="*/ 18248 w 1173380"/>
                  <a:gd name="connsiteY10" fmla="*/ 62121 h 185375"/>
                  <a:gd name="connsiteX11" fmla="*/ 198316 w 1173380"/>
                  <a:gd name="connsiteY11" fmla="*/ 26713 h 185375"/>
                  <a:gd name="connsiteX12" fmla="*/ 559172 w 1173380"/>
                  <a:gd name="connsiteY12" fmla="*/ 464 h 18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380" h="185375">
                    <a:moveTo>
                      <a:pt x="559172" y="464"/>
                    </a:moveTo>
                    <a:cubicBezTo>
                      <a:pt x="762893" y="-690"/>
                      <a:pt x="940365" y="17555"/>
                      <a:pt x="1115889" y="54837"/>
                    </a:cubicBezTo>
                    <a:cubicBezTo>
                      <a:pt x="1180214" y="68467"/>
                      <a:pt x="1180286" y="67962"/>
                      <a:pt x="1165070" y="132937"/>
                    </a:cubicBezTo>
                    <a:cubicBezTo>
                      <a:pt x="1151513" y="190772"/>
                      <a:pt x="1151873" y="189113"/>
                      <a:pt x="1093894" y="177575"/>
                    </a:cubicBezTo>
                    <a:cubicBezTo>
                      <a:pt x="992791" y="157383"/>
                      <a:pt x="890894" y="143609"/>
                      <a:pt x="787989" y="134739"/>
                    </a:cubicBezTo>
                    <a:cubicBezTo>
                      <a:pt x="727774" y="129547"/>
                      <a:pt x="667054" y="126518"/>
                      <a:pt x="607344" y="126662"/>
                    </a:cubicBezTo>
                    <a:cubicBezTo>
                      <a:pt x="510495" y="126879"/>
                      <a:pt x="413214" y="128826"/>
                      <a:pt x="316510" y="140220"/>
                    </a:cubicBezTo>
                    <a:cubicBezTo>
                      <a:pt x="227233" y="150676"/>
                      <a:pt x="138317" y="162070"/>
                      <a:pt x="51132" y="184498"/>
                    </a:cubicBezTo>
                    <a:cubicBezTo>
                      <a:pt x="38368" y="187743"/>
                      <a:pt x="31589" y="181757"/>
                      <a:pt x="28272" y="170435"/>
                    </a:cubicBezTo>
                    <a:cubicBezTo>
                      <a:pt x="19186" y="140148"/>
                      <a:pt x="10532" y="109644"/>
                      <a:pt x="1230" y="79428"/>
                    </a:cubicBezTo>
                    <a:cubicBezTo>
                      <a:pt x="-4035" y="62265"/>
                      <a:pt x="8729" y="63996"/>
                      <a:pt x="18248" y="62121"/>
                    </a:cubicBezTo>
                    <a:cubicBezTo>
                      <a:pt x="78247" y="50078"/>
                      <a:pt x="137813" y="35078"/>
                      <a:pt x="198316" y="26713"/>
                    </a:cubicBezTo>
                    <a:cubicBezTo>
                      <a:pt x="325885" y="8973"/>
                      <a:pt x="454175" y="-2493"/>
                      <a:pt x="559172" y="464"/>
                    </a:cubicBezTo>
                    <a:close/>
                  </a:path>
                </a:pathLst>
              </a:custGeom>
              <a:solidFill>
                <a:schemeClr val="accent3">
                  <a:lumMod val="75000"/>
                </a:schemeClr>
              </a:solidFill>
              <a:ln w="7205" cap="flat">
                <a:noFill/>
                <a:prstDash val="solid"/>
                <a:miter/>
              </a:ln>
            </p:spPr>
            <p:txBody>
              <a:bodyPr rtlCol="0" anchor="ctr"/>
              <a:lstStyle/>
              <a:p>
                <a:endParaRPr lang="ko-KR" altLang="en-US"/>
              </a:p>
            </p:txBody>
          </p:sp>
          <p:sp>
            <p:nvSpPr>
              <p:cNvPr id="37" name="자유형: 도형 160">
                <a:extLst>
                  <a:ext uri="{FF2B5EF4-FFF2-40B4-BE49-F238E27FC236}">
                    <a16:creationId xmlns:a16="http://schemas.microsoft.com/office/drawing/2014/main" id="{AFDE4541-B69B-2EBE-D4EF-7D475FCAE171}"/>
                  </a:ext>
                </a:extLst>
              </p:cNvPr>
              <p:cNvSpPr/>
              <p:nvPr/>
            </p:nvSpPr>
            <p:spPr>
              <a:xfrm>
                <a:off x="8609201" y="4777029"/>
                <a:ext cx="170741" cy="351067"/>
              </a:xfrm>
              <a:custGeom>
                <a:avLst/>
                <a:gdLst>
                  <a:gd name="connsiteX0" fmla="*/ 332169 w 332169"/>
                  <a:gd name="connsiteY0" fmla="*/ 0 h 682987"/>
                  <a:gd name="connsiteX1" fmla="*/ 250969 w 332169"/>
                  <a:gd name="connsiteY1" fmla="*/ 681978 h 682987"/>
                  <a:gd name="connsiteX2" fmla="*/ 243686 w 332169"/>
                  <a:gd name="connsiteY2" fmla="*/ 682988 h 682987"/>
                  <a:gd name="connsiteX3" fmla="*/ 7225 w 332169"/>
                  <a:gd name="connsiteY3" fmla="*/ 325809 h 682987"/>
                  <a:gd name="connsiteX4" fmla="*/ 13139 w 332169"/>
                  <a:gd name="connsiteY4" fmla="*/ 288887 h 682987"/>
                  <a:gd name="connsiteX5" fmla="*/ 332169 w 332169"/>
                  <a:gd name="connsiteY5" fmla="*/ 0 h 68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169" h="682987">
                    <a:moveTo>
                      <a:pt x="332169" y="0"/>
                    </a:moveTo>
                    <a:cubicBezTo>
                      <a:pt x="304405" y="233143"/>
                      <a:pt x="277724" y="457561"/>
                      <a:pt x="250969" y="681978"/>
                    </a:cubicBezTo>
                    <a:cubicBezTo>
                      <a:pt x="248517" y="682339"/>
                      <a:pt x="246138" y="682627"/>
                      <a:pt x="243686" y="682988"/>
                    </a:cubicBezTo>
                    <a:cubicBezTo>
                      <a:pt x="214912" y="639936"/>
                      <a:pt x="57993" y="401384"/>
                      <a:pt x="7225" y="325809"/>
                    </a:cubicBezTo>
                    <a:cubicBezTo>
                      <a:pt x="-3736" y="309512"/>
                      <a:pt x="-2582" y="302300"/>
                      <a:pt x="13139" y="288887"/>
                    </a:cubicBezTo>
                    <a:cubicBezTo>
                      <a:pt x="66791" y="243095"/>
                      <a:pt x="273036" y="53580"/>
                      <a:pt x="332169" y="0"/>
                    </a:cubicBezTo>
                    <a:close/>
                  </a:path>
                </a:pathLst>
              </a:custGeom>
              <a:solidFill>
                <a:schemeClr val="accent4"/>
              </a:solidFill>
              <a:ln w="7205" cap="flat">
                <a:noFill/>
                <a:prstDash val="solid"/>
                <a:miter/>
              </a:ln>
            </p:spPr>
            <p:txBody>
              <a:bodyPr rtlCol="0" anchor="ctr"/>
              <a:lstStyle/>
              <a:p>
                <a:endParaRPr lang="ko-KR" altLang="en-US"/>
              </a:p>
            </p:txBody>
          </p:sp>
          <p:sp>
            <p:nvSpPr>
              <p:cNvPr id="38" name="자유형: 도형 161">
                <a:extLst>
                  <a:ext uri="{FF2B5EF4-FFF2-40B4-BE49-F238E27FC236}">
                    <a16:creationId xmlns:a16="http://schemas.microsoft.com/office/drawing/2014/main" id="{D74FCB86-D263-AC31-9B8D-3E3898B9521E}"/>
                  </a:ext>
                </a:extLst>
              </p:cNvPr>
              <p:cNvSpPr/>
              <p:nvPr/>
            </p:nvSpPr>
            <p:spPr>
              <a:xfrm>
                <a:off x="8634974" y="5315247"/>
                <a:ext cx="116222" cy="173865"/>
              </a:xfrm>
              <a:custGeom>
                <a:avLst/>
                <a:gdLst>
                  <a:gd name="connsiteX0" fmla="*/ 225997 w 226106"/>
                  <a:gd name="connsiteY0" fmla="*/ 180003 h 338248"/>
                  <a:gd name="connsiteX1" fmla="*/ 189652 w 226106"/>
                  <a:gd name="connsiteY1" fmla="*/ 294807 h 338248"/>
                  <a:gd name="connsiteX2" fmla="*/ 39367 w 226106"/>
                  <a:gd name="connsiteY2" fmla="*/ 298990 h 338248"/>
                  <a:gd name="connsiteX3" fmla="*/ 42612 w 226106"/>
                  <a:gd name="connsiteY3" fmla="*/ 37074 h 338248"/>
                  <a:gd name="connsiteX4" fmla="*/ 180421 w 226106"/>
                  <a:gd name="connsiteY4" fmla="*/ 33612 h 338248"/>
                  <a:gd name="connsiteX5" fmla="*/ 225997 w 226106"/>
                  <a:gd name="connsiteY5" fmla="*/ 180003 h 33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106" h="338248">
                    <a:moveTo>
                      <a:pt x="225997" y="180003"/>
                    </a:moveTo>
                    <a:cubicBezTo>
                      <a:pt x="227367" y="215699"/>
                      <a:pt x="215973" y="257597"/>
                      <a:pt x="189652" y="294807"/>
                    </a:cubicBezTo>
                    <a:cubicBezTo>
                      <a:pt x="149701" y="351200"/>
                      <a:pt x="81914" y="352787"/>
                      <a:pt x="39367" y="298990"/>
                    </a:cubicBezTo>
                    <a:cubicBezTo>
                      <a:pt x="-14430" y="230915"/>
                      <a:pt x="-12843" y="103851"/>
                      <a:pt x="42612" y="37074"/>
                    </a:cubicBezTo>
                    <a:cubicBezTo>
                      <a:pt x="82419" y="-10954"/>
                      <a:pt x="138018" y="-12541"/>
                      <a:pt x="180421" y="33612"/>
                    </a:cubicBezTo>
                    <a:cubicBezTo>
                      <a:pt x="215829" y="72193"/>
                      <a:pt x="225853" y="119572"/>
                      <a:pt x="225997" y="180003"/>
                    </a:cubicBezTo>
                    <a:close/>
                  </a:path>
                </a:pathLst>
              </a:custGeom>
              <a:solidFill>
                <a:srgbClr val="663132"/>
              </a:solidFill>
              <a:ln w="7205" cap="flat">
                <a:noFill/>
                <a:prstDash val="solid"/>
                <a:miter/>
              </a:ln>
            </p:spPr>
            <p:txBody>
              <a:bodyPr rtlCol="0" anchor="ctr"/>
              <a:lstStyle/>
              <a:p>
                <a:endParaRPr lang="ko-KR" altLang="en-US"/>
              </a:p>
            </p:txBody>
          </p:sp>
          <p:sp>
            <p:nvSpPr>
              <p:cNvPr id="39" name="자유형: 도형 162">
                <a:extLst>
                  <a:ext uri="{FF2B5EF4-FFF2-40B4-BE49-F238E27FC236}">
                    <a16:creationId xmlns:a16="http://schemas.microsoft.com/office/drawing/2014/main" id="{CBF2A9AE-13B6-0433-85AB-C754863F590D}"/>
                  </a:ext>
                </a:extLst>
              </p:cNvPr>
              <p:cNvSpPr/>
              <p:nvPr/>
            </p:nvSpPr>
            <p:spPr>
              <a:xfrm>
                <a:off x="8312630" y="6226002"/>
                <a:ext cx="213991" cy="487550"/>
              </a:xfrm>
              <a:custGeom>
                <a:avLst/>
                <a:gdLst>
                  <a:gd name="connsiteX0" fmla="*/ 127425 w 416311"/>
                  <a:gd name="connsiteY0" fmla="*/ 948510 h 948509"/>
                  <a:gd name="connsiteX1" fmla="*/ 0 w 416311"/>
                  <a:gd name="connsiteY1" fmla="*/ 948510 h 948509"/>
                  <a:gd name="connsiteX2" fmla="*/ 61801 w 416311"/>
                  <a:gd name="connsiteY2" fmla="*/ 845027 h 948509"/>
                  <a:gd name="connsiteX3" fmla="*/ 176462 w 416311"/>
                  <a:gd name="connsiteY3" fmla="*/ 503136 h 948509"/>
                  <a:gd name="connsiteX4" fmla="*/ 228095 w 416311"/>
                  <a:gd name="connsiteY4" fmla="*/ 289247 h 948509"/>
                  <a:gd name="connsiteX5" fmla="*/ 274392 w 416311"/>
                  <a:gd name="connsiteY5" fmla="*/ 55528 h 948509"/>
                  <a:gd name="connsiteX6" fmla="*/ 291699 w 416311"/>
                  <a:gd name="connsiteY6" fmla="*/ 30720 h 948509"/>
                  <a:gd name="connsiteX7" fmla="*/ 416311 w 416311"/>
                  <a:gd name="connsiteY7" fmla="*/ 0 h 948509"/>
                  <a:gd name="connsiteX8" fmla="*/ 379173 w 416311"/>
                  <a:gd name="connsiteY8" fmla="*/ 223552 h 948509"/>
                  <a:gd name="connsiteX9" fmla="*/ 250378 w 416311"/>
                  <a:gd name="connsiteY9" fmla="*/ 722361 h 948509"/>
                  <a:gd name="connsiteX10" fmla="*/ 168602 w 416311"/>
                  <a:gd name="connsiteY10" fmla="*/ 903944 h 948509"/>
                  <a:gd name="connsiteX11" fmla="*/ 127425 w 416311"/>
                  <a:gd name="connsiteY11" fmla="*/ 948510 h 94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311" h="948509">
                    <a:moveTo>
                      <a:pt x="127425" y="948510"/>
                    </a:moveTo>
                    <a:cubicBezTo>
                      <a:pt x="86392" y="948510"/>
                      <a:pt x="45359" y="948510"/>
                      <a:pt x="0" y="948510"/>
                    </a:cubicBezTo>
                    <a:cubicBezTo>
                      <a:pt x="22716" y="912669"/>
                      <a:pt x="45215" y="880651"/>
                      <a:pt x="61801" y="845027"/>
                    </a:cubicBezTo>
                    <a:cubicBezTo>
                      <a:pt x="113074" y="735342"/>
                      <a:pt x="147688" y="620249"/>
                      <a:pt x="176462" y="503136"/>
                    </a:cubicBezTo>
                    <a:cubicBezTo>
                      <a:pt x="193985" y="431888"/>
                      <a:pt x="212446" y="360857"/>
                      <a:pt x="228095" y="289247"/>
                    </a:cubicBezTo>
                    <a:cubicBezTo>
                      <a:pt x="245042" y="211654"/>
                      <a:pt x="259609" y="133554"/>
                      <a:pt x="274392" y="55528"/>
                    </a:cubicBezTo>
                    <a:cubicBezTo>
                      <a:pt x="276628" y="43701"/>
                      <a:pt x="277205" y="34110"/>
                      <a:pt x="291699" y="30720"/>
                    </a:cubicBezTo>
                    <a:cubicBezTo>
                      <a:pt x="333381" y="21057"/>
                      <a:pt x="374846" y="10312"/>
                      <a:pt x="416311" y="0"/>
                    </a:cubicBezTo>
                    <a:cubicBezTo>
                      <a:pt x="415302" y="76368"/>
                      <a:pt x="393812" y="149492"/>
                      <a:pt x="379173" y="223552"/>
                    </a:cubicBezTo>
                    <a:cubicBezTo>
                      <a:pt x="345785" y="392226"/>
                      <a:pt x="306122" y="559385"/>
                      <a:pt x="250378" y="722361"/>
                    </a:cubicBezTo>
                    <a:cubicBezTo>
                      <a:pt x="228816" y="785389"/>
                      <a:pt x="204442" y="847334"/>
                      <a:pt x="168602" y="903944"/>
                    </a:cubicBezTo>
                    <a:cubicBezTo>
                      <a:pt x="157640" y="921179"/>
                      <a:pt x="145886" y="938053"/>
                      <a:pt x="127425" y="948510"/>
                    </a:cubicBezTo>
                    <a:close/>
                  </a:path>
                </a:pathLst>
              </a:custGeom>
              <a:solidFill>
                <a:schemeClr val="accent3">
                  <a:lumMod val="75000"/>
                </a:schemeClr>
              </a:solidFill>
              <a:ln w="7205" cap="flat">
                <a:noFill/>
                <a:prstDash val="solid"/>
                <a:miter/>
              </a:ln>
            </p:spPr>
            <p:txBody>
              <a:bodyPr rtlCol="0" anchor="ctr"/>
              <a:lstStyle/>
              <a:p>
                <a:endParaRPr lang="ko-KR" altLang="en-US"/>
              </a:p>
            </p:txBody>
          </p:sp>
          <p:sp>
            <p:nvSpPr>
              <p:cNvPr id="40" name="자유형: 도형 163">
                <a:extLst>
                  <a:ext uri="{FF2B5EF4-FFF2-40B4-BE49-F238E27FC236}">
                    <a16:creationId xmlns:a16="http://schemas.microsoft.com/office/drawing/2014/main" id="{0DE6808B-137D-FCA7-1CD9-857610599E88}"/>
                  </a:ext>
                </a:extLst>
              </p:cNvPr>
              <p:cNvSpPr/>
              <p:nvPr/>
            </p:nvSpPr>
            <p:spPr>
              <a:xfrm>
                <a:off x="7475606" y="6454437"/>
                <a:ext cx="158523" cy="259598"/>
              </a:xfrm>
              <a:custGeom>
                <a:avLst/>
                <a:gdLst>
                  <a:gd name="connsiteX0" fmla="*/ 112497 w 308400"/>
                  <a:gd name="connsiteY0" fmla="*/ 505038 h 505037"/>
                  <a:gd name="connsiteX1" fmla="*/ 0 w 308400"/>
                  <a:gd name="connsiteY1" fmla="*/ 505038 h 505037"/>
                  <a:gd name="connsiteX2" fmla="*/ 66633 w 308400"/>
                  <a:gd name="connsiteY2" fmla="*/ 326340 h 505037"/>
                  <a:gd name="connsiteX3" fmla="*/ 141703 w 308400"/>
                  <a:gd name="connsiteY3" fmla="*/ 27574 h 505037"/>
                  <a:gd name="connsiteX4" fmla="*/ 181366 w 308400"/>
                  <a:gd name="connsiteY4" fmla="*/ 1973 h 505037"/>
                  <a:gd name="connsiteX5" fmla="*/ 284632 w 308400"/>
                  <a:gd name="connsiteY5" fmla="*/ 11276 h 505037"/>
                  <a:gd name="connsiteX6" fmla="*/ 308357 w 308400"/>
                  <a:gd name="connsiteY6" fmla="*/ 30602 h 505037"/>
                  <a:gd name="connsiteX7" fmla="*/ 172279 w 308400"/>
                  <a:gd name="connsiteY7" fmla="*/ 429607 h 505037"/>
                  <a:gd name="connsiteX8" fmla="*/ 112497 w 308400"/>
                  <a:gd name="connsiteY8" fmla="*/ 505038 h 50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400" h="505037">
                    <a:moveTo>
                      <a:pt x="112497" y="505038"/>
                    </a:moveTo>
                    <a:cubicBezTo>
                      <a:pt x="76801" y="505038"/>
                      <a:pt x="41105" y="505038"/>
                      <a:pt x="0" y="505038"/>
                    </a:cubicBezTo>
                    <a:cubicBezTo>
                      <a:pt x="31369" y="445183"/>
                      <a:pt x="49253" y="385834"/>
                      <a:pt x="66633" y="326340"/>
                    </a:cubicBezTo>
                    <a:cubicBezTo>
                      <a:pt x="95406" y="227689"/>
                      <a:pt x="121079" y="128244"/>
                      <a:pt x="141703" y="27574"/>
                    </a:cubicBezTo>
                    <a:cubicBezTo>
                      <a:pt x="146463" y="4425"/>
                      <a:pt x="154900" y="-4300"/>
                      <a:pt x="181366" y="1973"/>
                    </a:cubicBezTo>
                    <a:cubicBezTo>
                      <a:pt x="214826" y="9834"/>
                      <a:pt x="249729" y="14088"/>
                      <a:pt x="284632" y="11276"/>
                    </a:cubicBezTo>
                    <a:cubicBezTo>
                      <a:pt x="298839" y="10122"/>
                      <a:pt x="309151" y="13368"/>
                      <a:pt x="308357" y="30602"/>
                    </a:cubicBezTo>
                    <a:cubicBezTo>
                      <a:pt x="275330" y="167835"/>
                      <a:pt x="237470" y="303408"/>
                      <a:pt x="172279" y="429607"/>
                    </a:cubicBezTo>
                    <a:cubicBezTo>
                      <a:pt x="157496" y="458092"/>
                      <a:pt x="143362" y="488523"/>
                      <a:pt x="112497" y="505038"/>
                    </a:cubicBezTo>
                    <a:close/>
                  </a:path>
                </a:pathLst>
              </a:custGeom>
              <a:solidFill>
                <a:schemeClr val="accent3">
                  <a:lumMod val="75000"/>
                </a:schemeClr>
              </a:solidFill>
              <a:ln w="7205" cap="flat">
                <a:noFill/>
                <a:prstDash val="solid"/>
                <a:miter/>
              </a:ln>
            </p:spPr>
            <p:txBody>
              <a:bodyPr rtlCol="0" anchor="ctr"/>
              <a:lstStyle/>
              <a:p>
                <a:endParaRPr lang="ko-KR" altLang="en-US"/>
              </a:p>
            </p:txBody>
          </p:sp>
        </p:grpSp>
        <p:grpSp>
          <p:nvGrpSpPr>
            <p:cNvPr id="24" name="그룹 175">
              <a:extLst>
                <a:ext uri="{FF2B5EF4-FFF2-40B4-BE49-F238E27FC236}">
                  <a16:creationId xmlns:a16="http://schemas.microsoft.com/office/drawing/2014/main" id="{0C38C81C-02CD-190B-86E9-A23599AAB6F1}"/>
                </a:ext>
              </a:extLst>
            </p:cNvPr>
            <p:cNvGrpSpPr/>
            <p:nvPr/>
          </p:nvGrpSpPr>
          <p:grpSpPr>
            <a:xfrm>
              <a:off x="323529" y="1300005"/>
              <a:ext cx="3092843" cy="1916936"/>
              <a:chOff x="466725" y="1354522"/>
              <a:chExt cx="3092843" cy="1916936"/>
            </a:xfrm>
          </p:grpSpPr>
          <p:sp>
            <p:nvSpPr>
              <p:cNvPr id="31" name="자유형: 도형 164">
                <a:extLst>
                  <a:ext uri="{FF2B5EF4-FFF2-40B4-BE49-F238E27FC236}">
                    <a16:creationId xmlns:a16="http://schemas.microsoft.com/office/drawing/2014/main" id="{EE41C1D2-82F5-2E43-240D-3EB37A81B508}"/>
                  </a:ext>
                </a:extLst>
              </p:cNvPr>
              <p:cNvSpPr/>
              <p:nvPr/>
            </p:nvSpPr>
            <p:spPr>
              <a:xfrm>
                <a:off x="1365448" y="1665082"/>
                <a:ext cx="2194120" cy="1606376"/>
              </a:xfrm>
              <a:custGeom>
                <a:avLst/>
                <a:gdLst>
                  <a:gd name="connsiteX0" fmla="*/ 2082165 w 3119715"/>
                  <a:gd name="connsiteY0" fmla="*/ 2172277 h 2284031"/>
                  <a:gd name="connsiteX1" fmla="*/ 1956543 w 3119715"/>
                  <a:gd name="connsiteY1" fmla="*/ 2277346 h 2284031"/>
                  <a:gd name="connsiteX2" fmla="*/ 1810585 w 3119715"/>
                  <a:gd name="connsiteY2" fmla="*/ 2261770 h 2284031"/>
                  <a:gd name="connsiteX3" fmla="*/ 1710636 w 3119715"/>
                  <a:gd name="connsiteY3" fmla="*/ 2215401 h 2284031"/>
                  <a:gd name="connsiteX4" fmla="*/ 1563668 w 3119715"/>
                  <a:gd name="connsiteY4" fmla="*/ 2139970 h 2284031"/>
                  <a:gd name="connsiteX5" fmla="*/ 1117286 w 3119715"/>
                  <a:gd name="connsiteY5" fmla="*/ 1934735 h 2284031"/>
                  <a:gd name="connsiteX6" fmla="*/ 648980 w 3119715"/>
                  <a:gd name="connsiteY6" fmla="*/ 1680318 h 2284031"/>
                  <a:gd name="connsiteX7" fmla="*/ 417928 w 3119715"/>
                  <a:gd name="connsiteY7" fmla="*/ 1464555 h 2284031"/>
                  <a:gd name="connsiteX8" fmla="*/ 4934 w 3119715"/>
                  <a:gd name="connsiteY8" fmla="*/ 1051199 h 2284031"/>
                  <a:gd name="connsiteX9" fmla="*/ 5655 w 3119715"/>
                  <a:gd name="connsiteY9" fmla="*/ 1016224 h 2284031"/>
                  <a:gd name="connsiteX10" fmla="*/ 166612 w 3119715"/>
                  <a:gd name="connsiteY10" fmla="*/ 547847 h 2284031"/>
                  <a:gd name="connsiteX11" fmla="*/ 256538 w 3119715"/>
                  <a:gd name="connsiteY11" fmla="*/ 286002 h 2284031"/>
                  <a:gd name="connsiteX12" fmla="*/ 343723 w 3119715"/>
                  <a:gd name="connsiteY12" fmla="*/ 32956 h 2284031"/>
                  <a:gd name="connsiteX13" fmla="*/ 363843 w 3119715"/>
                  <a:gd name="connsiteY13" fmla="*/ 0 h 2284031"/>
                  <a:gd name="connsiteX14" fmla="*/ 843254 w 3119715"/>
                  <a:gd name="connsiteY14" fmla="*/ 72979 h 2284031"/>
                  <a:gd name="connsiteX15" fmla="*/ 1401773 w 3119715"/>
                  <a:gd name="connsiteY15" fmla="*/ 157135 h 2284031"/>
                  <a:gd name="connsiteX16" fmla="*/ 1805898 w 3119715"/>
                  <a:gd name="connsiteY16" fmla="*/ 214682 h 2284031"/>
                  <a:gd name="connsiteX17" fmla="*/ 2134159 w 3119715"/>
                  <a:gd name="connsiteY17" fmla="*/ 369726 h 2284031"/>
                  <a:gd name="connsiteX18" fmla="*/ 2673208 w 3119715"/>
                  <a:gd name="connsiteY18" fmla="*/ 879064 h 2284031"/>
                  <a:gd name="connsiteX19" fmla="*/ 2875919 w 3119715"/>
                  <a:gd name="connsiteY19" fmla="*/ 1118049 h 2284031"/>
                  <a:gd name="connsiteX20" fmla="*/ 2977383 w 3119715"/>
                  <a:gd name="connsiteY20" fmla="*/ 1334534 h 2284031"/>
                  <a:gd name="connsiteX21" fmla="*/ 3112596 w 3119715"/>
                  <a:gd name="connsiteY21" fmla="*/ 1693876 h 2284031"/>
                  <a:gd name="connsiteX22" fmla="*/ 3083678 w 3119715"/>
                  <a:gd name="connsiteY22" fmla="*/ 1758994 h 2284031"/>
                  <a:gd name="connsiteX23" fmla="*/ 2910461 w 3119715"/>
                  <a:gd name="connsiteY23" fmla="*/ 1723586 h 2284031"/>
                  <a:gd name="connsiteX24" fmla="*/ 2821041 w 3119715"/>
                  <a:gd name="connsiteY24" fmla="*/ 1626449 h 2284031"/>
                  <a:gd name="connsiteX25" fmla="*/ 2807051 w 3119715"/>
                  <a:gd name="connsiteY25" fmla="*/ 1618661 h 2284031"/>
                  <a:gd name="connsiteX26" fmla="*/ 2790969 w 3119715"/>
                  <a:gd name="connsiteY26" fmla="*/ 1599263 h 2284031"/>
                  <a:gd name="connsiteX27" fmla="*/ 2668304 w 3119715"/>
                  <a:gd name="connsiteY27" fmla="*/ 1408378 h 2284031"/>
                  <a:gd name="connsiteX28" fmla="*/ 2660588 w 3119715"/>
                  <a:gd name="connsiteY28" fmla="*/ 1398859 h 2284031"/>
                  <a:gd name="connsiteX29" fmla="*/ 2500063 w 3119715"/>
                  <a:gd name="connsiteY29" fmla="*/ 1225570 h 2284031"/>
                  <a:gd name="connsiteX30" fmla="*/ 2093270 w 3119715"/>
                  <a:gd name="connsiteY30" fmla="*/ 954207 h 2284031"/>
                  <a:gd name="connsiteX31" fmla="*/ 2045748 w 3119715"/>
                  <a:gd name="connsiteY31" fmla="*/ 933150 h 2284031"/>
                  <a:gd name="connsiteX32" fmla="*/ 1657777 w 3119715"/>
                  <a:gd name="connsiteY32" fmla="*/ 852022 h 2284031"/>
                  <a:gd name="connsiteX33" fmla="*/ 1396365 w 3119715"/>
                  <a:gd name="connsiteY33" fmla="*/ 893415 h 2284031"/>
                  <a:gd name="connsiteX34" fmla="*/ 1203173 w 3119715"/>
                  <a:gd name="connsiteY34" fmla="*/ 980961 h 2284031"/>
                  <a:gd name="connsiteX35" fmla="*/ 1170938 w 3119715"/>
                  <a:gd name="connsiteY35" fmla="*/ 1038435 h 2284031"/>
                  <a:gd name="connsiteX36" fmla="*/ 1184351 w 3119715"/>
                  <a:gd name="connsiteY36" fmla="*/ 1116823 h 2284031"/>
                  <a:gd name="connsiteX37" fmla="*/ 1517588 w 3119715"/>
                  <a:gd name="connsiteY37" fmla="*/ 1562340 h 2284031"/>
                  <a:gd name="connsiteX38" fmla="*/ 2006734 w 3119715"/>
                  <a:gd name="connsiteY38" fmla="*/ 1954710 h 2284031"/>
                  <a:gd name="connsiteX39" fmla="*/ 2021950 w 3119715"/>
                  <a:gd name="connsiteY39" fmla="*/ 1965023 h 2284031"/>
                  <a:gd name="connsiteX40" fmla="*/ 2093631 w 3119715"/>
                  <a:gd name="connsiteY40" fmla="*/ 2055381 h 2284031"/>
                  <a:gd name="connsiteX41" fmla="*/ 2088078 w 3119715"/>
                  <a:gd name="connsiteY41" fmla="*/ 2061294 h 2284031"/>
                  <a:gd name="connsiteX42" fmla="*/ 2082165 w 3119715"/>
                  <a:gd name="connsiteY42" fmla="*/ 2172277 h 22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19715" h="2284031">
                    <a:moveTo>
                      <a:pt x="2082165" y="2172277"/>
                    </a:moveTo>
                    <a:cubicBezTo>
                      <a:pt x="2052887" y="2222324"/>
                      <a:pt x="2015171" y="2261986"/>
                      <a:pt x="1956543" y="2277346"/>
                    </a:cubicBezTo>
                    <a:cubicBezTo>
                      <a:pt x="1905703" y="2290688"/>
                      <a:pt x="1857531" y="2283332"/>
                      <a:pt x="1810585" y="2261770"/>
                    </a:cubicBezTo>
                    <a:cubicBezTo>
                      <a:pt x="1777197" y="2246482"/>
                      <a:pt x="1745827" y="2226867"/>
                      <a:pt x="1710636" y="2215401"/>
                    </a:cubicBezTo>
                    <a:cubicBezTo>
                      <a:pt x="1665060" y="2183671"/>
                      <a:pt x="1613283" y="2163768"/>
                      <a:pt x="1563668" y="2139970"/>
                    </a:cubicBezTo>
                    <a:cubicBezTo>
                      <a:pt x="1415980" y="2069155"/>
                      <a:pt x="1270527" y="1992642"/>
                      <a:pt x="1117286" y="1934735"/>
                    </a:cubicBezTo>
                    <a:cubicBezTo>
                      <a:pt x="948972" y="1871131"/>
                      <a:pt x="795370" y="1783080"/>
                      <a:pt x="648980" y="1680318"/>
                    </a:cubicBezTo>
                    <a:cubicBezTo>
                      <a:pt x="561795" y="1619094"/>
                      <a:pt x="492421" y="1539120"/>
                      <a:pt x="417928" y="1464555"/>
                    </a:cubicBezTo>
                    <a:cubicBezTo>
                      <a:pt x="280263" y="1326818"/>
                      <a:pt x="142598" y="1189009"/>
                      <a:pt x="4934" y="1051199"/>
                    </a:cubicBezTo>
                    <a:cubicBezTo>
                      <a:pt x="-4513" y="1039373"/>
                      <a:pt x="1833" y="1027474"/>
                      <a:pt x="5655" y="1016224"/>
                    </a:cubicBezTo>
                    <a:cubicBezTo>
                      <a:pt x="58730" y="859882"/>
                      <a:pt x="112599" y="703828"/>
                      <a:pt x="166612" y="547847"/>
                    </a:cubicBezTo>
                    <a:cubicBezTo>
                      <a:pt x="196828" y="460661"/>
                      <a:pt x="226395" y="373188"/>
                      <a:pt x="256538" y="286002"/>
                    </a:cubicBezTo>
                    <a:cubicBezTo>
                      <a:pt x="285672" y="201702"/>
                      <a:pt x="315960" y="117761"/>
                      <a:pt x="343723" y="32956"/>
                    </a:cubicBezTo>
                    <a:cubicBezTo>
                      <a:pt x="347762" y="20624"/>
                      <a:pt x="349853" y="6490"/>
                      <a:pt x="363843" y="0"/>
                    </a:cubicBezTo>
                    <a:cubicBezTo>
                      <a:pt x="523647" y="24302"/>
                      <a:pt x="683450" y="48749"/>
                      <a:pt x="843254" y="72979"/>
                    </a:cubicBezTo>
                    <a:cubicBezTo>
                      <a:pt x="1029379" y="101175"/>
                      <a:pt x="1215504" y="129588"/>
                      <a:pt x="1401773" y="157135"/>
                    </a:cubicBezTo>
                    <a:cubicBezTo>
                      <a:pt x="1536410" y="177039"/>
                      <a:pt x="1671118" y="195933"/>
                      <a:pt x="1805898" y="214682"/>
                    </a:cubicBezTo>
                    <a:cubicBezTo>
                      <a:pt x="1931592" y="232134"/>
                      <a:pt x="2040267" y="284488"/>
                      <a:pt x="2134159" y="369726"/>
                    </a:cubicBezTo>
                    <a:cubicBezTo>
                      <a:pt x="2317255" y="535948"/>
                      <a:pt x="2502299" y="700151"/>
                      <a:pt x="2673208" y="879064"/>
                    </a:cubicBezTo>
                    <a:cubicBezTo>
                      <a:pt x="2745321" y="954495"/>
                      <a:pt x="2813397" y="1034181"/>
                      <a:pt x="2875919" y="1118049"/>
                    </a:cubicBezTo>
                    <a:cubicBezTo>
                      <a:pt x="2924307" y="1182951"/>
                      <a:pt x="2947167" y="1260689"/>
                      <a:pt x="2977383" y="1334534"/>
                    </a:cubicBezTo>
                    <a:cubicBezTo>
                      <a:pt x="3025843" y="1453016"/>
                      <a:pt x="3073654" y="1571787"/>
                      <a:pt x="3112596" y="1693876"/>
                    </a:cubicBezTo>
                    <a:cubicBezTo>
                      <a:pt x="3125864" y="1735341"/>
                      <a:pt x="3122908" y="1740966"/>
                      <a:pt x="3083678" y="1758994"/>
                    </a:cubicBezTo>
                    <a:cubicBezTo>
                      <a:pt x="3017334" y="1789426"/>
                      <a:pt x="2961734" y="1764547"/>
                      <a:pt x="2910461" y="1723586"/>
                    </a:cubicBezTo>
                    <a:cubicBezTo>
                      <a:pt x="2875919" y="1695967"/>
                      <a:pt x="2846929" y="1662506"/>
                      <a:pt x="2821041" y="1626449"/>
                    </a:cubicBezTo>
                    <a:cubicBezTo>
                      <a:pt x="2817939" y="1622123"/>
                      <a:pt x="2817507" y="1610729"/>
                      <a:pt x="2807051" y="1618661"/>
                    </a:cubicBezTo>
                    <a:cubicBezTo>
                      <a:pt x="2794647" y="1618084"/>
                      <a:pt x="2793133" y="1607484"/>
                      <a:pt x="2790969" y="1599263"/>
                    </a:cubicBezTo>
                    <a:cubicBezTo>
                      <a:pt x="2771066" y="1522029"/>
                      <a:pt x="2724697" y="1462030"/>
                      <a:pt x="2668304" y="1408378"/>
                    </a:cubicBezTo>
                    <a:cubicBezTo>
                      <a:pt x="2665347" y="1405566"/>
                      <a:pt x="2662824" y="1402320"/>
                      <a:pt x="2660588" y="1398859"/>
                    </a:cubicBezTo>
                    <a:cubicBezTo>
                      <a:pt x="2617824" y="1331216"/>
                      <a:pt x="2572393" y="1269415"/>
                      <a:pt x="2500063" y="1225570"/>
                    </a:cubicBezTo>
                    <a:cubicBezTo>
                      <a:pt x="2360740" y="1141125"/>
                      <a:pt x="2223940" y="1052065"/>
                      <a:pt x="2093270" y="954207"/>
                    </a:cubicBezTo>
                    <a:cubicBezTo>
                      <a:pt x="2078992" y="943462"/>
                      <a:pt x="2062550" y="937909"/>
                      <a:pt x="2045748" y="933150"/>
                    </a:cubicBezTo>
                    <a:cubicBezTo>
                      <a:pt x="1918251" y="897237"/>
                      <a:pt x="1789745" y="866445"/>
                      <a:pt x="1657777" y="852022"/>
                    </a:cubicBezTo>
                    <a:cubicBezTo>
                      <a:pt x="1566913" y="842070"/>
                      <a:pt x="1480377" y="859017"/>
                      <a:pt x="1396365" y="893415"/>
                    </a:cubicBezTo>
                    <a:cubicBezTo>
                      <a:pt x="1330886" y="920241"/>
                      <a:pt x="1264685" y="945193"/>
                      <a:pt x="1203173" y="980961"/>
                    </a:cubicBezTo>
                    <a:cubicBezTo>
                      <a:pt x="1179808" y="994590"/>
                      <a:pt x="1170577" y="1011970"/>
                      <a:pt x="1170938" y="1038435"/>
                    </a:cubicBezTo>
                    <a:cubicBezTo>
                      <a:pt x="1171299" y="1065550"/>
                      <a:pt x="1175409" y="1091583"/>
                      <a:pt x="1184351" y="1116823"/>
                    </a:cubicBezTo>
                    <a:cubicBezTo>
                      <a:pt x="1248965" y="1300063"/>
                      <a:pt x="1358145" y="1448978"/>
                      <a:pt x="1517588" y="1562340"/>
                    </a:cubicBezTo>
                    <a:cubicBezTo>
                      <a:pt x="1688136" y="1683563"/>
                      <a:pt x="1853277" y="1811998"/>
                      <a:pt x="2006734" y="1954710"/>
                    </a:cubicBezTo>
                    <a:cubicBezTo>
                      <a:pt x="2011277" y="1958965"/>
                      <a:pt x="2016325" y="1962426"/>
                      <a:pt x="2021950" y="1965023"/>
                    </a:cubicBezTo>
                    <a:cubicBezTo>
                      <a:pt x="2047983" y="1993435"/>
                      <a:pt x="2078487" y="2018314"/>
                      <a:pt x="2093631" y="2055381"/>
                    </a:cubicBezTo>
                    <a:cubicBezTo>
                      <a:pt x="2091684" y="2057400"/>
                      <a:pt x="2087646" y="2060429"/>
                      <a:pt x="2088078" y="2061294"/>
                    </a:cubicBezTo>
                    <a:cubicBezTo>
                      <a:pt x="2106323" y="2099514"/>
                      <a:pt x="2096011" y="2136004"/>
                      <a:pt x="2082165" y="2172277"/>
                    </a:cubicBezTo>
                    <a:close/>
                  </a:path>
                </a:pathLst>
              </a:custGeom>
              <a:solidFill>
                <a:srgbClr val="F7A96B"/>
              </a:solidFill>
              <a:ln w="7205" cap="flat">
                <a:noFill/>
                <a:prstDash val="solid"/>
                <a:miter/>
              </a:ln>
            </p:spPr>
            <p:txBody>
              <a:bodyPr rtlCol="0" anchor="ctr"/>
              <a:lstStyle/>
              <a:p>
                <a:endParaRPr lang="ko-KR" altLang="en-US"/>
              </a:p>
            </p:txBody>
          </p:sp>
          <p:sp>
            <p:nvSpPr>
              <p:cNvPr id="32" name="자유형: 도형 165">
                <a:extLst>
                  <a:ext uri="{FF2B5EF4-FFF2-40B4-BE49-F238E27FC236}">
                    <a16:creationId xmlns:a16="http://schemas.microsoft.com/office/drawing/2014/main" id="{DC373578-B534-2F35-BCBF-BE7928CBE68F}"/>
                  </a:ext>
                </a:extLst>
              </p:cNvPr>
              <p:cNvSpPr/>
              <p:nvPr/>
            </p:nvSpPr>
            <p:spPr>
              <a:xfrm>
                <a:off x="466725" y="1354522"/>
                <a:ext cx="962662" cy="1254352"/>
              </a:xfrm>
              <a:custGeom>
                <a:avLst/>
                <a:gdLst>
                  <a:gd name="connsiteX0" fmla="*/ 921497 w 1368764"/>
                  <a:gd name="connsiteY0" fmla="*/ 1587240 h 1783505"/>
                  <a:gd name="connsiteX1" fmla="*/ 859119 w 1368764"/>
                  <a:gd name="connsiteY1" fmla="*/ 1767019 h 1783505"/>
                  <a:gd name="connsiteX2" fmla="*/ 830922 w 1368764"/>
                  <a:gd name="connsiteY2" fmla="*/ 1780721 h 1783505"/>
                  <a:gd name="connsiteX3" fmla="*/ 18203 w 1368764"/>
                  <a:gd name="connsiteY3" fmla="*/ 1500848 h 1783505"/>
                  <a:gd name="connsiteX4" fmla="*/ 3419 w 1368764"/>
                  <a:gd name="connsiteY4" fmla="*/ 1468181 h 1783505"/>
                  <a:gd name="connsiteX5" fmla="*/ 501580 w 1368764"/>
                  <a:gd name="connsiteY5" fmla="*/ 19996 h 1783505"/>
                  <a:gd name="connsiteX6" fmla="*/ 529920 w 1368764"/>
                  <a:gd name="connsiteY6" fmla="*/ 2400 h 1783505"/>
                  <a:gd name="connsiteX7" fmla="*/ 1359875 w 1368764"/>
                  <a:gd name="connsiteY7" fmla="*/ 288908 h 1783505"/>
                  <a:gd name="connsiteX8" fmla="*/ 1364995 w 1368764"/>
                  <a:gd name="connsiteY8" fmla="*/ 292225 h 1783505"/>
                  <a:gd name="connsiteX9" fmla="*/ 1362327 w 1368764"/>
                  <a:gd name="connsiteY9" fmla="*/ 330589 h 1783505"/>
                  <a:gd name="connsiteX10" fmla="*/ 1020509 w 1368764"/>
                  <a:gd name="connsiteY10" fmla="*/ 1320709 h 1783505"/>
                  <a:gd name="connsiteX11" fmla="*/ 941545 w 1368764"/>
                  <a:gd name="connsiteY11" fmla="*/ 1550174 h 1783505"/>
                  <a:gd name="connsiteX12" fmla="*/ 921497 w 1368764"/>
                  <a:gd name="connsiteY12" fmla="*/ 1587240 h 178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8764" h="1783505">
                    <a:moveTo>
                      <a:pt x="921497" y="1587240"/>
                    </a:moveTo>
                    <a:cubicBezTo>
                      <a:pt x="900512" y="1647095"/>
                      <a:pt x="878806" y="1706660"/>
                      <a:pt x="859119" y="1767019"/>
                    </a:cubicBezTo>
                    <a:cubicBezTo>
                      <a:pt x="853422" y="1784399"/>
                      <a:pt x="846932" y="1786274"/>
                      <a:pt x="830922" y="1780721"/>
                    </a:cubicBezTo>
                    <a:cubicBezTo>
                      <a:pt x="560208" y="1686973"/>
                      <a:pt x="289350" y="1593370"/>
                      <a:pt x="18203" y="1500848"/>
                    </a:cubicBezTo>
                    <a:cubicBezTo>
                      <a:pt x="-2566" y="1493781"/>
                      <a:pt x="-2494" y="1485488"/>
                      <a:pt x="3419" y="1468181"/>
                    </a:cubicBezTo>
                    <a:cubicBezTo>
                      <a:pt x="169713" y="985525"/>
                      <a:pt x="335646" y="502724"/>
                      <a:pt x="501580" y="19996"/>
                    </a:cubicBezTo>
                    <a:cubicBezTo>
                      <a:pt x="506195" y="6655"/>
                      <a:pt x="507854" y="-5244"/>
                      <a:pt x="529920" y="2400"/>
                    </a:cubicBezTo>
                    <a:cubicBezTo>
                      <a:pt x="806332" y="98672"/>
                      <a:pt x="1083176" y="193574"/>
                      <a:pt x="1359875" y="288908"/>
                    </a:cubicBezTo>
                    <a:cubicBezTo>
                      <a:pt x="1361750" y="289557"/>
                      <a:pt x="1363337" y="291071"/>
                      <a:pt x="1364995" y="292225"/>
                    </a:cubicBezTo>
                    <a:cubicBezTo>
                      <a:pt x="1372856" y="305638"/>
                      <a:pt x="1366654" y="318258"/>
                      <a:pt x="1362327" y="330589"/>
                    </a:cubicBezTo>
                    <a:cubicBezTo>
                      <a:pt x="1246946" y="660148"/>
                      <a:pt x="1135386" y="991005"/>
                      <a:pt x="1020509" y="1320709"/>
                    </a:cubicBezTo>
                    <a:cubicBezTo>
                      <a:pt x="993899" y="1397077"/>
                      <a:pt x="969597" y="1474311"/>
                      <a:pt x="941545" y="1550174"/>
                    </a:cubicBezTo>
                    <a:cubicBezTo>
                      <a:pt x="936713" y="1563515"/>
                      <a:pt x="934838" y="1578515"/>
                      <a:pt x="921497" y="1587240"/>
                    </a:cubicBezTo>
                    <a:close/>
                  </a:path>
                </a:pathLst>
              </a:custGeom>
              <a:solidFill>
                <a:srgbClr val="344C7E"/>
              </a:solidFill>
              <a:ln w="7205" cap="flat">
                <a:noFill/>
                <a:prstDash val="solid"/>
                <a:miter/>
              </a:ln>
            </p:spPr>
            <p:txBody>
              <a:bodyPr rtlCol="0" anchor="ctr"/>
              <a:lstStyle/>
              <a:p>
                <a:endParaRPr lang="ko-KR" altLang="en-US"/>
              </a:p>
            </p:txBody>
          </p:sp>
          <p:sp>
            <p:nvSpPr>
              <p:cNvPr id="33" name="자유형: 도형 166">
                <a:extLst>
                  <a:ext uri="{FF2B5EF4-FFF2-40B4-BE49-F238E27FC236}">
                    <a16:creationId xmlns:a16="http://schemas.microsoft.com/office/drawing/2014/main" id="{0A2D3440-6FFC-5A9C-9251-A338701F3924}"/>
                  </a:ext>
                </a:extLst>
              </p:cNvPr>
              <p:cNvSpPr/>
              <p:nvPr/>
            </p:nvSpPr>
            <p:spPr>
              <a:xfrm>
                <a:off x="1114820" y="1560096"/>
                <a:ext cx="516584" cy="978323"/>
              </a:xfrm>
              <a:custGeom>
                <a:avLst/>
                <a:gdLst>
                  <a:gd name="connsiteX0" fmla="*/ 0 w 734507"/>
                  <a:gd name="connsiteY0" fmla="*/ 1294943 h 1391031"/>
                  <a:gd name="connsiteX1" fmla="*/ 253840 w 734507"/>
                  <a:gd name="connsiteY1" fmla="*/ 554625 h 1391031"/>
                  <a:gd name="connsiteX2" fmla="*/ 443571 w 734507"/>
                  <a:gd name="connsiteY2" fmla="*/ 0 h 1391031"/>
                  <a:gd name="connsiteX3" fmla="*/ 722001 w 734507"/>
                  <a:gd name="connsiteY3" fmla="*/ 94685 h 1391031"/>
                  <a:gd name="connsiteX4" fmla="*/ 731592 w 734507"/>
                  <a:gd name="connsiteY4" fmla="*/ 117617 h 1391031"/>
                  <a:gd name="connsiteX5" fmla="*/ 720342 w 734507"/>
                  <a:gd name="connsiteY5" fmla="*/ 149347 h 1391031"/>
                  <a:gd name="connsiteX6" fmla="*/ 368789 w 734507"/>
                  <a:gd name="connsiteY6" fmla="*/ 1170980 h 1391031"/>
                  <a:gd name="connsiteX7" fmla="*/ 361361 w 734507"/>
                  <a:gd name="connsiteY7" fmla="*/ 1200619 h 1391031"/>
                  <a:gd name="connsiteX8" fmla="*/ 301795 w 734507"/>
                  <a:gd name="connsiteY8" fmla="*/ 1367129 h 1391031"/>
                  <a:gd name="connsiteX9" fmla="*/ 262493 w 734507"/>
                  <a:gd name="connsiteY9" fmla="*/ 1387321 h 1391031"/>
                  <a:gd name="connsiteX10" fmla="*/ 0 w 734507"/>
                  <a:gd name="connsiteY10" fmla="*/ 1294943 h 139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507" h="1391031">
                    <a:moveTo>
                      <a:pt x="0" y="1294943"/>
                    </a:moveTo>
                    <a:cubicBezTo>
                      <a:pt x="84589" y="1048171"/>
                      <a:pt x="169323" y="801398"/>
                      <a:pt x="253840" y="554625"/>
                    </a:cubicBezTo>
                    <a:cubicBezTo>
                      <a:pt x="317155" y="369798"/>
                      <a:pt x="380327" y="184899"/>
                      <a:pt x="443571" y="0"/>
                    </a:cubicBezTo>
                    <a:cubicBezTo>
                      <a:pt x="536381" y="31586"/>
                      <a:pt x="629191" y="63244"/>
                      <a:pt x="722001" y="94685"/>
                    </a:cubicBezTo>
                    <a:cubicBezTo>
                      <a:pt x="734332" y="98868"/>
                      <a:pt x="737578" y="105358"/>
                      <a:pt x="731592" y="117617"/>
                    </a:cubicBezTo>
                    <a:cubicBezTo>
                      <a:pt x="726688" y="127641"/>
                      <a:pt x="724020" y="138747"/>
                      <a:pt x="720342" y="149347"/>
                    </a:cubicBezTo>
                    <a:cubicBezTo>
                      <a:pt x="603158" y="489867"/>
                      <a:pt x="485901" y="830388"/>
                      <a:pt x="368789" y="1170980"/>
                    </a:cubicBezTo>
                    <a:cubicBezTo>
                      <a:pt x="365472" y="1180571"/>
                      <a:pt x="363813" y="1190739"/>
                      <a:pt x="361361" y="1200619"/>
                    </a:cubicBezTo>
                    <a:cubicBezTo>
                      <a:pt x="337347" y="1254632"/>
                      <a:pt x="320112" y="1311097"/>
                      <a:pt x="301795" y="1367129"/>
                    </a:cubicBezTo>
                    <a:cubicBezTo>
                      <a:pt x="294368" y="1389773"/>
                      <a:pt x="286002" y="1395902"/>
                      <a:pt x="262493" y="1387321"/>
                    </a:cubicBezTo>
                    <a:cubicBezTo>
                      <a:pt x="175380" y="1355374"/>
                      <a:pt x="87546" y="1325519"/>
                      <a:pt x="0" y="1294943"/>
                    </a:cubicBezTo>
                    <a:close/>
                  </a:path>
                </a:pathLst>
              </a:custGeom>
              <a:solidFill>
                <a:srgbClr val="97DCF0"/>
              </a:solidFill>
              <a:ln w="7205" cap="flat">
                <a:noFill/>
                <a:prstDash val="solid"/>
                <a:miter/>
              </a:ln>
            </p:spPr>
            <p:txBody>
              <a:bodyPr rtlCol="0" anchor="ctr"/>
              <a:lstStyle/>
              <a:p>
                <a:endParaRPr lang="ko-KR" altLang="en-US"/>
              </a:p>
            </p:txBody>
          </p:sp>
          <p:sp>
            <p:nvSpPr>
              <p:cNvPr id="34" name="자유형: 도형 168">
                <a:extLst>
                  <a:ext uri="{FF2B5EF4-FFF2-40B4-BE49-F238E27FC236}">
                    <a16:creationId xmlns:a16="http://schemas.microsoft.com/office/drawing/2014/main" id="{6E2DED5B-D533-D416-11E5-BBCE3D8BAEF2}"/>
                  </a:ext>
                </a:extLst>
              </p:cNvPr>
              <p:cNvSpPr/>
              <p:nvPr/>
            </p:nvSpPr>
            <p:spPr>
              <a:xfrm>
                <a:off x="2564397" y="3009650"/>
                <a:ext cx="213527" cy="206328"/>
              </a:xfrm>
              <a:custGeom>
                <a:avLst/>
                <a:gdLst>
                  <a:gd name="connsiteX0" fmla="*/ 302655 w 303604"/>
                  <a:gd name="connsiteY0" fmla="*/ 181319 h 293367"/>
                  <a:gd name="connsiteX1" fmla="*/ 157562 w 303604"/>
                  <a:gd name="connsiteY1" fmla="*/ 289345 h 293367"/>
                  <a:gd name="connsiteX2" fmla="*/ 10955 w 303604"/>
                  <a:gd name="connsiteY2" fmla="*/ 220837 h 293367"/>
                  <a:gd name="connsiteX3" fmla="*/ 5547 w 303604"/>
                  <a:gd name="connsiteY3" fmla="*/ 195309 h 293367"/>
                  <a:gd name="connsiteX4" fmla="*/ 142563 w 303604"/>
                  <a:gd name="connsiteY4" fmla="*/ 7525 h 293367"/>
                  <a:gd name="connsiteX5" fmla="*/ 162971 w 303604"/>
                  <a:gd name="connsiteY5" fmla="*/ 3703 h 293367"/>
                  <a:gd name="connsiteX6" fmla="*/ 289674 w 303604"/>
                  <a:gd name="connsiteY6" fmla="*/ 130118 h 293367"/>
                  <a:gd name="connsiteX7" fmla="*/ 302655 w 303604"/>
                  <a:gd name="connsiteY7" fmla="*/ 181319 h 29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604" h="293367">
                    <a:moveTo>
                      <a:pt x="302655" y="181319"/>
                    </a:moveTo>
                    <a:cubicBezTo>
                      <a:pt x="302438" y="256029"/>
                      <a:pt x="229676" y="308672"/>
                      <a:pt x="157562" y="289345"/>
                    </a:cubicBezTo>
                    <a:cubicBezTo>
                      <a:pt x="104919" y="275283"/>
                      <a:pt x="55954" y="252495"/>
                      <a:pt x="10955" y="220837"/>
                    </a:cubicBezTo>
                    <a:cubicBezTo>
                      <a:pt x="-1376" y="212184"/>
                      <a:pt x="-3467" y="207496"/>
                      <a:pt x="5547" y="195309"/>
                    </a:cubicBezTo>
                    <a:cubicBezTo>
                      <a:pt x="51699" y="133075"/>
                      <a:pt x="97347" y="70480"/>
                      <a:pt x="142563" y="7525"/>
                    </a:cubicBezTo>
                    <a:cubicBezTo>
                      <a:pt x="149197" y="-1705"/>
                      <a:pt x="155759" y="-1777"/>
                      <a:pt x="162971" y="3703"/>
                    </a:cubicBezTo>
                    <a:cubicBezTo>
                      <a:pt x="210998" y="39977"/>
                      <a:pt x="261189" y="74158"/>
                      <a:pt x="289674" y="130118"/>
                    </a:cubicBezTo>
                    <a:cubicBezTo>
                      <a:pt x="298761" y="147931"/>
                      <a:pt x="306332" y="165598"/>
                      <a:pt x="302655" y="181319"/>
                    </a:cubicBezTo>
                    <a:close/>
                  </a:path>
                </a:pathLst>
              </a:custGeom>
              <a:solidFill>
                <a:srgbClr val="F7BC8F"/>
              </a:solidFill>
              <a:ln w="7205" cap="flat">
                <a:noFill/>
                <a:prstDash val="solid"/>
                <a:miter/>
              </a:ln>
            </p:spPr>
            <p:txBody>
              <a:bodyPr rtlCol="0" anchor="ctr"/>
              <a:lstStyle/>
              <a:p>
                <a:endParaRPr lang="ko-KR" altLang="en-US"/>
              </a:p>
            </p:txBody>
          </p:sp>
        </p:grpSp>
        <p:grpSp>
          <p:nvGrpSpPr>
            <p:cNvPr id="26" name="그룹 174">
              <a:extLst>
                <a:ext uri="{FF2B5EF4-FFF2-40B4-BE49-F238E27FC236}">
                  <a16:creationId xmlns:a16="http://schemas.microsoft.com/office/drawing/2014/main" id="{911C1F90-2B9E-749B-DA4F-B49E1E2A3D71}"/>
                </a:ext>
              </a:extLst>
            </p:cNvPr>
            <p:cNvGrpSpPr/>
            <p:nvPr/>
          </p:nvGrpSpPr>
          <p:grpSpPr>
            <a:xfrm>
              <a:off x="2587972" y="2515099"/>
              <a:ext cx="619187" cy="620748"/>
              <a:chOff x="2731168" y="2569616"/>
              <a:chExt cx="619187" cy="620748"/>
            </a:xfrm>
          </p:grpSpPr>
          <p:sp>
            <p:nvSpPr>
              <p:cNvPr id="28" name="자유형: 도형 167">
                <a:extLst>
                  <a:ext uri="{FF2B5EF4-FFF2-40B4-BE49-F238E27FC236}">
                    <a16:creationId xmlns:a16="http://schemas.microsoft.com/office/drawing/2014/main" id="{04817CA2-DA5B-450F-F46A-54191FB8E976}"/>
                  </a:ext>
                </a:extLst>
              </p:cNvPr>
              <p:cNvSpPr/>
              <p:nvPr/>
            </p:nvSpPr>
            <p:spPr>
              <a:xfrm>
                <a:off x="2731168" y="2569616"/>
                <a:ext cx="619187" cy="620748"/>
              </a:xfrm>
              <a:custGeom>
                <a:avLst/>
                <a:gdLst>
                  <a:gd name="connsiteX0" fmla="*/ 151779 w 880392"/>
                  <a:gd name="connsiteY0" fmla="*/ 769339 h 882612"/>
                  <a:gd name="connsiteX1" fmla="*/ 78512 w 880392"/>
                  <a:gd name="connsiteY1" fmla="*/ 683307 h 882612"/>
                  <a:gd name="connsiteX2" fmla="*/ 9932 w 880392"/>
                  <a:gd name="connsiteY2" fmla="*/ 539080 h 882612"/>
                  <a:gd name="connsiteX3" fmla="*/ 272497 w 880392"/>
                  <a:gd name="connsiteY3" fmla="*/ 36448 h 882612"/>
                  <a:gd name="connsiteX4" fmla="*/ 684987 w 880392"/>
                  <a:gd name="connsiteY4" fmla="*/ 72361 h 882612"/>
                  <a:gd name="connsiteX5" fmla="*/ 724433 w 880392"/>
                  <a:gd name="connsiteY5" fmla="*/ 110725 h 882612"/>
                  <a:gd name="connsiteX6" fmla="*/ 856906 w 880392"/>
                  <a:gd name="connsiteY6" fmla="*/ 313437 h 882612"/>
                  <a:gd name="connsiteX7" fmla="*/ 865199 w 880392"/>
                  <a:gd name="connsiteY7" fmla="*/ 332619 h 882612"/>
                  <a:gd name="connsiteX8" fmla="*/ 675973 w 880392"/>
                  <a:gd name="connsiteY8" fmla="*/ 816140 h 882612"/>
                  <a:gd name="connsiteX9" fmla="*/ 151779 w 880392"/>
                  <a:gd name="connsiteY9" fmla="*/ 769339 h 88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392" h="882612">
                    <a:moveTo>
                      <a:pt x="151779" y="769339"/>
                    </a:moveTo>
                    <a:cubicBezTo>
                      <a:pt x="127333" y="740637"/>
                      <a:pt x="102959" y="711936"/>
                      <a:pt x="78512" y="683307"/>
                    </a:cubicBezTo>
                    <a:cubicBezTo>
                      <a:pt x="32648" y="646241"/>
                      <a:pt x="20749" y="591434"/>
                      <a:pt x="9932" y="539080"/>
                    </a:cubicBezTo>
                    <a:cubicBezTo>
                      <a:pt x="-34129" y="325408"/>
                      <a:pt x="71084" y="120677"/>
                      <a:pt x="272497" y="36448"/>
                    </a:cubicBezTo>
                    <a:cubicBezTo>
                      <a:pt x="413840" y="-22685"/>
                      <a:pt x="553524" y="-9272"/>
                      <a:pt x="684987" y="72361"/>
                    </a:cubicBezTo>
                    <a:cubicBezTo>
                      <a:pt x="700924" y="82240"/>
                      <a:pt x="713616" y="95582"/>
                      <a:pt x="724433" y="110725"/>
                    </a:cubicBezTo>
                    <a:cubicBezTo>
                      <a:pt x="787028" y="166253"/>
                      <a:pt x="836354" y="230434"/>
                      <a:pt x="856906" y="313437"/>
                    </a:cubicBezTo>
                    <a:cubicBezTo>
                      <a:pt x="858564" y="320143"/>
                      <a:pt x="862386" y="326273"/>
                      <a:pt x="865199" y="332619"/>
                    </a:cubicBezTo>
                    <a:cubicBezTo>
                      <a:pt x="915895" y="516220"/>
                      <a:pt x="836425" y="719364"/>
                      <a:pt x="675973" y="816140"/>
                    </a:cubicBezTo>
                    <a:cubicBezTo>
                      <a:pt x="504342" y="919695"/>
                      <a:pt x="293266" y="900874"/>
                      <a:pt x="151779" y="769339"/>
                    </a:cubicBezTo>
                    <a:close/>
                  </a:path>
                </a:pathLst>
              </a:custGeom>
              <a:solidFill>
                <a:srgbClr val="F58E34"/>
              </a:solidFill>
              <a:ln w="7205" cap="flat">
                <a:noFill/>
                <a:prstDash val="solid"/>
                <a:miter/>
              </a:ln>
            </p:spPr>
            <p:txBody>
              <a:bodyPr rtlCol="0" anchor="ctr"/>
              <a:lstStyle/>
              <a:p>
                <a:endParaRPr lang="ko-KR" altLang="en-US"/>
              </a:p>
            </p:txBody>
          </p:sp>
          <p:sp>
            <p:nvSpPr>
              <p:cNvPr id="29" name="자유형: 도형 169">
                <a:extLst>
                  <a:ext uri="{FF2B5EF4-FFF2-40B4-BE49-F238E27FC236}">
                    <a16:creationId xmlns:a16="http://schemas.microsoft.com/office/drawing/2014/main" id="{89170115-CEEE-C50A-F37A-C6D20DDD2D9B}"/>
                  </a:ext>
                </a:extLst>
              </p:cNvPr>
              <p:cNvSpPr/>
              <p:nvPr/>
            </p:nvSpPr>
            <p:spPr>
              <a:xfrm>
                <a:off x="2799366" y="2645860"/>
                <a:ext cx="480748" cy="475161"/>
              </a:xfrm>
              <a:custGeom>
                <a:avLst/>
                <a:gdLst>
                  <a:gd name="connsiteX0" fmla="*/ 683135 w 683552"/>
                  <a:gd name="connsiteY0" fmla="*/ 336638 h 675609"/>
                  <a:gd name="connsiteX1" fmla="*/ 342182 w 683552"/>
                  <a:gd name="connsiteY1" fmla="*/ 675572 h 675609"/>
                  <a:gd name="connsiteX2" fmla="*/ 3 w 683552"/>
                  <a:gd name="connsiteY2" fmla="*/ 333826 h 675609"/>
                  <a:gd name="connsiteX3" fmla="*/ 349033 w 683552"/>
                  <a:gd name="connsiteY3" fmla="*/ 12 h 675609"/>
                  <a:gd name="connsiteX4" fmla="*/ 683135 w 683552"/>
                  <a:gd name="connsiteY4" fmla="*/ 336638 h 67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552" h="675609">
                    <a:moveTo>
                      <a:pt x="683135" y="336638"/>
                    </a:moveTo>
                    <a:cubicBezTo>
                      <a:pt x="692943" y="516345"/>
                      <a:pt x="528380" y="678456"/>
                      <a:pt x="342182" y="675572"/>
                    </a:cubicBezTo>
                    <a:cubicBezTo>
                      <a:pt x="157860" y="672687"/>
                      <a:pt x="941" y="510576"/>
                      <a:pt x="3" y="333826"/>
                    </a:cubicBezTo>
                    <a:cubicBezTo>
                      <a:pt x="-934" y="141931"/>
                      <a:pt x="187715" y="-1503"/>
                      <a:pt x="349033" y="12"/>
                    </a:cubicBezTo>
                    <a:cubicBezTo>
                      <a:pt x="528957" y="1815"/>
                      <a:pt x="692438" y="159455"/>
                      <a:pt x="683135" y="336638"/>
                    </a:cubicBezTo>
                    <a:close/>
                  </a:path>
                </a:pathLst>
              </a:custGeom>
              <a:solidFill>
                <a:srgbClr val="F9BA34"/>
              </a:solidFill>
              <a:ln w="7205" cap="flat">
                <a:noFill/>
                <a:prstDash val="solid"/>
                <a:miter/>
              </a:ln>
            </p:spPr>
            <p:txBody>
              <a:bodyPr rtlCol="0" anchor="ctr"/>
              <a:lstStyle/>
              <a:p>
                <a:endParaRPr lang="ko-KR" altLang="en-US"/>
              </a:p>
            </p:txBody>
          </p:sp>
        </p:grpSp>
      </p:grpSp>
      <p:pic>
        <p:nvPicPr>
          <p:cNvPr id="3" name="Picture 2" descr="Government College of Engineering Karad">
            <a:extLst>
              <a:ext uri="{FF2B5EF4-FFF2-40B4-BE49-F238E27FC236}">
                <a16:creationId xmlns:a16="http://schemas.microsoft.com/office/drawing/2014/main" id="{C50E89F7-6A43-5D75-FB50-F8747C50E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2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547E2E-C92A-2B1A-0040-FB7C6F91BA28}"/>
              </a:ext>
            </a:extLst>
          </p:cNvPr>
          <p:cNvSpPr/>
          <p:nvPr/>
        </p:nvSpPr>
        <p:spPr>
          <a:xfrm>
            <a:off x="0" y="0"/>
            <a:ext cx="12192000" cy="69334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A9C55D7-B252-D16C-13D9-ECEE220D8DB9}"/>
              </a:ext>
            </a:extLst>
          </p:cNvPr>
          <p:cNvSpPr txBox="1"/>
          <p:nvPr/>
        </p:nvSpPr>
        <p:spPr>
          <a:xfrm>
            <a:off x="733535" y="543397"/>
            <a:ext cx="7920652" cy="584775"/>
          </a:xfrm>
          <a:prstGeom prst="rect">
            <a:avLst/>
          </a:prstGeom>
          <a:noFill/>
        </p:spPr>
        <p:txBody>
          <a:bodyPr wrap="square" rtlCol="0">
            <a:spAutoFit/>
          </a:bodyPr>
          <a:lstStyle/>
          <a:p>
            <a:pPr fontAlgn="base"/>
            <a:r>
              <a:rPr lang="en-US" sz="3200" dirty="0">
                <a:latin typeface="DM Sans Medium" pitchFamily="2" charset="0"/>
                <a:ea typeface="Inter Semi Bold" panose="02000703000000020004" pitchFamily="50" charset="0"/>
                <a:cs typeface="Inter Semi Bold" panose="02000703000000020004" pitchFamily="50" charset="0"/>
              </a:rPr>
              <a:t>10. Occupational Mental  Health Care</a:t>
            </a:r>
            <a:endParaRPr lang="en-US" sz="3200" i="0" dirty="0">
              <a:effectLst/>
              <a:latin typeface="DM Sans Medium" pitchFamily="2" charset="0"/>
              <a:ea typeface="Inter Semi Bold" panose="02000703000000020004" pitchFamily="50" charset="0"/>
              <a:cs typeface="Inter Semi Bold" panose="02000703000000020004" pitchFamily="50" charset="0"/>
            </a:endParaRPr>
          </a:p>
        </p:txBody>
      </p:sp>
      <p:sp>
        <p:nvSpPr>
          <p:cNvPr id="22" name="TextBox 21">
            <a:extLst>
              <a:ext uri="{FF2B5EF4-FFF2-40B4-BE49-F238E27FC236}">
                <a16:creationId xmlns:a16="http://schemas.microsoft.com/office/drawing/2014/main" id="{164EA217-88B6-7626-FFA4-CE3B643508D2}"/>
              </a:ext>
            </a:extLst>
          </p:cNvPr>
          <p:cNvSpPr txBox="1"/>
          <p:nvPr/>
        </p:nvSpPr>
        <p:spPr>
          <a:xfrm>
            <a:off x="505640" y="1521732"/>
            <a:ext cx="7034829" cy="2964914"/>
          </a:xfrm>
          <a:prstGeom prst="rect">
            <a:avLst/>
          </a:prstGeom>
          <a:noFill/>
        </p:spPr>
        <p:txBody>
          <a:bodyPr wrap="square" rtlCol="0">
            <a:spAutoFit/>
          </a:bodyPr>
          <a:lstStyle/>
          <a:p>
            <a:pPr marL="285750" indent="-285750">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A website will be designed for students who need mental support and issues will be handled by physicist visiting campus twice a month.</a:t>
            </a:r>
          </a:p>
          <a:p>
            <a:pPr marL="285750" indent="-285750">
              <a:lnSpc>
                <a:spcPts val="1600"/>
              </a:lnSpc>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It is created to educate the students about mental illness, raise awareness surrounding research and treatments, reduce the stigma associated with mental illness, and celebrate recovery from it.</a:t>
            </a:r>
          </a:p>
          <a:p>
            <a:pPr marL="285750" indent="-285750">
              <a:lnSpc>
                <a:spcPts val="1600"/>
              </a:lnSpc>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ts val="1600"/>
              </a:lnSpc>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Because of misconceptions and stigma surrounding mental health issues, people often suffer in silence and don’t seek treatment for their conditions.</a:t>
            </a:r>
          </a:p>
          <a:p>
            <a:pPr marL="285750" indent="-285750">
              <a:lnSpc>
                <a:spcPts val="1600"/>
              </a:lnSpc>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ts val="1600"/>
              </a:lnSpc>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Physical Health and Mental health counselling and treatment is good to have in the Institute</a:t>
            </a:r>
          </a:p>
        </p:txBody>
      </p:sp>
      <p:sp>
        <p:nvSpPr>
          <p:cNvPr id="2" name="TextBox 1">
            <a:extLst>
              <a:ext uri="{FF2B5EF4-FFF2-40B4-BE49-F238E27FC236}">
                <a16:creationId xmlns:a16="http://schemas.microsoft.com/office/drawing/2014/main" id="{8334D785-72D0-80BB-7DF5-52432178B490}"/>
              </a:ext>
            </a:extLst>
          </p:cNvPr>
          <p:cNvSpPr txBox="1"/>
          <p:nvPr/>
        </p:nvSpPr>
        <p:spPr>
          <a:xfrm>
            <a:off x="663835" y="4502274"/>
            <a:ext cx="6876634" cy="1107996"/>
          </a:xfrm>
          <a:prstGeom prst="rect">
            <a:avLst/>
          </a:prstGeom>
          <a:solidFill>
            <a:srgbClr val="FFFFCC"/>
          </a:solidFill>
        </p:spPr>
        <p:txBody>
          <a:bodyPr wrap="square">
            <a:spAutoFit/>
          </a:bodyPr>
          <a:lstStyle/>
          <a:p>
            <a:r>
              <a:rPr lang="en-IN" b="1" u="none" strike="noStrike" dirty="0">
                <a:effectLst/>
                <a:latin typeface="Inter" panose="02000503000000020004"/>
              </a:rPr>
              <a:t>Benefits :-</a:t>
            </a:r>
          </a:p>
          <a:p>
            <a:pPr marL="285750" indent="-285750">
              <a:buFont typeface="Arial" panose="020B0604020202020204" pitchFamily="34" charset="0"/>
              <a:buChar char="•"/>
            </a:pPr>
            <a:r>
              <a:rPr lang="en-US" sz="1600" b="1" dirty="0">
                <a:solidFill>
                  <a:srgbClr val="002060"/>
                </a:solidFill>
                <a:latin typeface="Inter" panose="02000503000000020004"/>
              </a:rPr>
              <a:t>It’s provide mental support to students coming from rural background, having low confidence and </a:t>
            </a:r>
            <a:r>
              <a:rPr lang="en-US" sz="1600" dirty="0"/>
              <a:t>s</a:t>
            </a:r>
            <a:r>
              <a:rPr lang="en-US" sz="1600" b="1" dirty="0">
                <a:solidFill>
                  <a:srgbClr val="002060"/>
                </a:solidFill>
                <a:latin typeface="Inter" panose="02000503000000020004"/>
              </a:rPr>
              <a:t>usceptible to depression. </a:t>
            </a:r>
          </a:p>
          <a:p>
            <a:pPr marL="285750" indent="-285750">
              <a:buFont typeface="Arial" panose="020B0604020202020204" pitchFamily="34" charset="0"/>
              <a:buChar char="•"/>
            </a:pPr>
            <a:r>
              <a:rPr lang="en-US" sz="1600" b="1" dirty="0">
                <a:solidFill>
                  <a:srgbClr val="002060"/>
                </a:solidFill>
                <a:latin typeface="Inter" panose="02000503000000020004"/>
              </a:rPr>
              <a:t>Intangible benefit of Improvement in Placement by 20% . </a:t>
            </a:r>
            <a:endParaRPr lang="en-IN" sz="1600" b="1" dirty="0">
              <a:solidFill>
                <a:srgbClr val="002060"/>
              </a:solidFill>
              <a:latin typeface="Inter" panose="02000503000000020004"/>
            </a:endParaRPr>
          </a:p>
        </p:txBody>
      </p:sp>
      <p:cxnSp>
        <p:nvCxnSpPr>
          <p:cNvPr id="4" name="Straight Connector 3">
            <a:extLst>
              <a:ext uri="{FF2B5EF4-FFF2-40B4-BE49-F238E27FC236}">
                <a16:creationId xmlns:a16="http://schemas.microsoft.com/office/drawing/2014/main" id="{7311D79D-C42B-A16B-C1DF-36BD3A593301}"/>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7324C6-E65A-CE40-E646-423E4AD2795A}"/>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08">
            <a:extLst>
              <a:ext uri="{FF2B5EF4-FFF2-40B4-BE49-F238E27FC236}">
                <a16:creationId xmlns:a16="http://schemas.microsoft.com/office/drawing/2014/main" id="{5DAC2EA8-4B97-A5C4-2132-20312F150082}"/>
              </a:ext>
            </a:extLst>
          </p:cNvPr>
          <p:cNvSpPr/>
          <p:nvPr/>
        </p:nvSpPr>
        <p:spPr>
          <a:xfrm>
            <a:off x="8222536" y="1970169"/>
            <a:ext cx="2976544" cy="3010827"/>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TextBox 5">
            <a:extLst>
              <a:ext uri="{FF2B5EF4-FFF2-40B4-BE49-F238E27FC236}">
                <a16:creationId xmlns:a16="http://schemas.microsoft.com/office/drawing/2014/main" id="{8CB03511-E07E-504B-4FE2-61BED78E4F11}"/>
              </a:ext>
            </a:extLst>
          </p:cNvPr>
          <p:cNvSpPr txBox="1"/>
          <p:nvPr/>
        </p:nvSpPr>
        <p:spPr>
          <a:xfrm>
            <a:off x="663836" y="5993150"/>
            <a:ext cx="4648394" cy="646331"/>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Required- 5 to 10 lakhs a year </a:t>
            </a:r>
          </a:p>
          <a:p>
            <a:pPr fontAlgn="base"/>
            <a:endParaRPr lang="en-IN" sz="1800" dirty="0">
              <a:latin typeface="Inter" panose="02000503000000020004"/>
              <a:ea typeface="Open Sans" panose="020B0606030504020204" pitchFamily="34" charset="0"/>
              <a:cs typeface="Open Sans" panose="020B0606030504020204" pitchFamily="34" charset="0"/>
            </a:endParaRPr>
          </a:p>
        </p:txBody>
      </p:sp>
      <p:pic>
        <p:nvPicPr>
          <p:cNvPr id="9" name="Picture 2" descr="Government College of Engineering Karad">
            <a:extLst>
              <a:ext uri="{FF2B5EF4-FFF2-40B4-BE49-F238E27FC236}">
                <a16:creationId xmlns:a16="http://schemas.microsoft.com/office/drawing/2014/main" id="{D6DE5104-D746-279A-9A13-D8CBE949C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6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F4C5E34-653F-02DC-08AD-FFBF77E596AC}"/>
              </a:ext>
            </a:extLst>
          </p:cNvPr>
          <p:cNvSpPr txBox="1"/>
          <p:nvPr/>
        </p:nvSpPr>
        <p:spPr>
          <a:xfrm>
            <a:off x="8328000" y="2740143"/>
            <a:ext cx="3571136" cy="369332"/>
          </a:xfrm>
          <a:prstGeom prst="rect">
            <a:avLst/>
          </a:prstGeom>
          <a:solidFill>
            <a:srgbClr val="FFFFCC"/>
          </a:solidFill>
        </p:spPr>
        <p:txBody>
          <a:bodyPr wrap="square">
            <a:spAutoFit/>
          </a:bodyPr>
          <a:lstStyle/>
          <a:p>
            <a:pPr fontAlgn="base"/>
            <a:endParaRPr lang="en-IN" sz="1800" dirty="0">
              <a:latin typeface="Inter" panose="02000503000000020004"/>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DE47F3E-881B-F53C-0452-904EF070EAE8}"/>
              </a:ext>
            </a:extLst>
          </p:cNvPr>
          <p:cNvSpPr txBox="1"/>
          <p:nvPr/>
        </p:nvSpPr>
        <p:spPr>
          <a:xfrm>
            <a:off x="640891" y="4074163"/>
            <a:ext cx="6174508" cy="1059373"/>
          </a:xfrm>
          <a:prstGeom prst="rect">
            <a:avLst/>
          </a:prstGeom>
          <a:solidFill>
            <a:srgbClr val="FFFFCC"/>
          </a:solidFill>
        </p:spPr>
        <p:txBody>
          <a:bodyPr wrap="square">
            <a:spAutoFit/>
          </a:bodyPr>
          <a:lstStyle/>
          <a:p>
            <a:endParaRPr lang="en-IN" sz="1600" b="1" dirty="0">
              <a:solidFill>
                <a:srgbClr val="002060"/>
              </a:solidFill>
              <a:latin typeface="Inter" panose="02000503000000020004"/>
            </a:endParaRPr>
          </a:p>
        </p:txBody>
      </p:sp>
      <p:sp>
        <p:nvSpPr>
          <p:cNvPr id="6" name="TextBox 5">
            <a:extLst>
              <a:ext uri="{FF2B5EF4-FFF2-40B4-BE49-F238E27FC236}">
                <a16:creationId xmlns:a16="http://schemas.microsoft.com/office/drawing/2014/main" id="{D65CC00A-EF62-63DA-AFB0-7C54DBC6A773}"/>
              </a:ext>
            </a:extLst>
          </p:cNvPr>
          <p:cNvSpPr txBox="1"/>
          <p:nvPr/>
        </p:nvSpPr>
        <p:spPr>
          <a:xfrm>
            <a:off x="733535" y="543397"/>
            <a:ext cx="7920652" cy="584775"/>
          </a:xfrm>
          <a:prstGeom prst="rect">
            <a:avLst/>
          </a:prstGeom>
          <a:noFill/>
        </p:spPr>
        <p:txBody>
          <a:bodyPr wrap="square" rtlCol="0">
            <a:spAutoFit/>
          </a:bodyPr>
          <a:lstStyle/>
          <a:p>
            <a:pPr fontAlgn="base"/>
            <a:r>
              <a:rPr lang="en-US" sz="3200" dirty="0">
                <a:latin typeface="DM Sans Medium" pitchFamily="2" charset="0"/>
                <a:ea typeface="Inter Semi Bold" panose="02000703000000020004" pitchFamily="50" charset="0"/>
                <a:cs typeface="Inter Semi Bold" panose="02000703000000020004" pitchFamily="50" charset="0"/>
              </a:rPr>
              <a:t>11. Student Led Project</a:t>
            </a:r>
            <a:endParaRPr lang="en-US" sz="3200" i="0" dirty="0">
              <a:effectLst/>
              <a:latin typeface="DM Sans Medium" pitchFamily="2" charset="0"/>
              <a:ea typeface="Inter Semi Bold" panose="02000703000000020004" pitchFamily="50" charset="0"/>
              <a:cs typeface="Inter Semi Bold" panose="02000703000000020004" pitchFamily="50" charset="0"/>
            </a:endParaRPr>
          </a:p>
        </p:txBody>
      </p:sp>
      <p:cxnSp>
        <p:nvCxnSpPr>
          <p:cNvPr id="7" name="Straight Connector 6">
            <a:extLst>
              <a:ext uri="{FF2B5EF4-FFF2-40B4-BE49-F238E27FC236}">
                <a16:creationId xmlns:a16="http://schemas.microsoft.com/office/drawing/2014/main" id="{1E57404B-69F7-C472-E6B0-3980D4FD3FDD}"/>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5FA738A-80CC-B253-D3E0-84B48DFA8387}"/>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Government College of Engineering Karad">
            <a:extLst>
              <a:ext uri="{FF2B5EF4-FFF2-40B4-BE49-F238E27FC236}">
                <a16:creationId xmlns:a16="http://schemas.microsoft.com/office/drawing/2014/main" id="{4DC2974B-527A-FED9-09B6-C81910FF8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044D89F-A941-3F18-EAD1-0805DC1E96B3}"/>
              </a:ext>
            </a:extLst>
          </p:cNvPr>
          <p:cNvSpPr txBox="1"/>
          <p:nvPr/>
        </p:nvSpPr>
        <p:spPr>
          <a:xfrm>
            <a:off x="292864" y="1315203"/>
            <a:ext cx="9112393" cy="3883114"/>
          </a:xfrm>
          <a:prstGeom prst="rect">
            <a:avLst/>
          </a:prstGeom>
          <a:noFill/>
        </p:spPr>
        <p:txBody>
          <a:bodyPr wrap="square" rtlCol="0">
            <a:spAutoFit/>
          </a:bodyPr>
          <a:lstStyle/>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sz="1600" b="1" dirty="0" err="1">
                <a:latin typeface="Tahoma" panose="020B0604030504040204" pitchFamily="34" charset="0"/>
                <a:ea typeface="Tahoma" panose="020B0604030504040204" pitchFamily="34" charset="0"/>
                <a:cs typeface="Tahoma" panose="020B0604030504040204" pitchFamily="34" charset="0"/>
              </a:rPr>
              <a:t>RoboClub</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Fostering Robotics Excellence</a:t>
            </a:r>
          </a:p>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sz="1600" b="1" dirty="0" err="1">
                <a:latin typeface="Tahoma" panose="020B0604030504040204" pitchFamily="34" charset="0"/>
                <a:ea typeface="Tahoma" panose="020B0604030504040204" pitchFamily="34" charset="0"/>
                <a:cs typeface="Tahoma" panose="020B0604030504040204" pitchFamily="34" charset="0"/>
              </a:rPr>
              <a:t>EffiCycle</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Design and fabricate an energy efficient </a:t>
            </a:r>
          </a:p>
          <a:p>
            <a:pPr marL="285750" indent="-169863">
              <a:lnSpc>
                <a:spcPts val="1600"/>
              </a:lnSpc>
              <a:spcBef>
                <a:spcPts val="600"/>
              </a:spcBef>
              <a:spcAft>
                <a:spcPts val="600"/>
              </a:spcAft>
              <a:buClr>
                <a:srgbClr val="E48312"/>
              </a:buClr>
              <a:buSzPct val="100000"/>
              <a:defRPr/>
            </a:pPr>
            <a:r>
              <a:rPr lang="en-US" sz="1600" dirty="0">
                <a:latin typeface="Tahoma" panose="020B0604030504040204" pitchFamily="34" charset="0"/>
                <a:ea typeface="Tahoma" panose="020B0604030504040204" pitchFamily="34" charset="0"/>
                <a:cs typeface="Tahoma" panose="020B0604030504040204" pitchFamily="34" charset="0"/>
              </a:rPr>
              <a:t>   entirely human powered three-wheeled vehicle</a:t>
            </a:r>
          </a:p>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sz="1600" b="1" dirty="0">
                <a:latin typeface="Tahoma" panose="020B0604030504040204" pitchFamily="34" charset="0"/>
                <a:ea typeface="Tahoma" panose="020B0604030504040204" pitchFamily="34" charset="0"/>
                <a:cs typeface="Tahoma" panose="020B0604030504040204" pitchFamily="34" charset="0"/>
              </a:rPr>
              <a:t>Pratham Car: </a:t>
            </a:r>
            <a:r>
              <a:rPr lang="en-US" sz="1600" dirty="0">
                <a:latin typeface="Tahoma" panose="020B0604030504040204" pitchFamily="34" charset="0"/>
                <a:ea typeface="Tahoma" panose="020B0604030504040204" pitchFamily="34" charset="0"/>
                <a:cs typeface="Tahoma" panose="020B0604030504040204" pitchFamily="34" charset="0"/>
              </a:rPr>
              <a:t>Driving Innovation in Automotive</a:t>
            </a:r>
          </a:p>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sz="1600" b="1" dirty="0">
                <a:latin typeface="Tahoma" panose="020B0604030504040204" pitchFamily="34" charset="0"/>
                <a:ea typeface="Tahoma" panose="020B0604030504040204" pitchFamily="34" charset="0"/>
                <a:cs typeface="Tahoma" panose="020B0604030504040204" pitchFamily="34" charset="0"/>
              </a:rPr>
              <a:t>BAJA 2K22: </a:t>
            </a:r>
            <a:r>
              <a:rPr lang="en-US" sz="1600" dirty="0">
                <a:latin typeface="Tahoma" panose="020B0604030504040204" pitchFamily="34" charset="0"/>
                <a:ea typeface="Tahoma" panose="020B0604030504040204" pitchFamily="34" charset="0"/>
                <a:cs typeface="Tahoma" panose="020B0604030504040204" pitchFamily="34" charset="0"/>
              </a:rPr>
              <a:t>Car designed to run on difficult terrain</a:t>
            </a:r>
          </a:p>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dirty="0"/>
              <a:t> Every year teams add new feature to these models for better version</a:t>
            </a:r>
            <a:endParaRPr lang="en-IN" dirty="0"/>
          </a:p>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dirty="0"/>
              <a:t>  Funds are required for building/ fabricating new parts </a:t>
            </a:r>
          </a:p>
          <a:p>
            <a:pPr marL="285750" indent="-169863">
              <a:lnSpc>
                <a:spcPts val="1600"/>
              </a:lnSpc>
              <a:spcBef>
                <a:spcPts val="600"/>
              </a:spcBef>
              <a:spcAft>
                <a:spcPts val="600"/>
              </a:spcAft>
              <a:buClr>
                <a:srgbClr val="E48312"/>
              </a:buClr>
              <a:buSzPct val="100000"/>
              <a:buFont typeface="Arial" panose="020B0604020202020204" pitchFamily="34" charset="0"/>
              <a:buChar char="•"/>
              <a:defRPr/>
            </a:pPr>
            <a:endParaRPr lang="en-US" dirty="0"/>
          </a:p>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dirty="0"/>
              <a:t>Contributions fueling these groundbreaking projects</a:t>
            </a:r>
          </a:p>
          <a:p>
            <a:pPr marL="285750" indent="-169863">
              <a:lnSpc>
                <a:spcPts val="1600"/>
              </a:lnSpc>
              <a:spcBef>
                <a:spcPts val="600"/>
              </a:spcBef>
              <a:spcAft>
                <a:spcPts val="600"/>
              </a:spcAft>
              <a:buClr>
                <a:srgbClr val="E48312"/>
              </a:buClr>
              <a:buSzPct val="100000"/>
              <a:buFont typeface="Arial" panose="020B0604020202020204" pitchFamily="34" charset="0"/>
              <a:buChar char="•"/>
              <a:defRPr/>
            </a:pPr>
            <a:r>
              <a:rPr lang="en-US" dirty="0"/>
              <a:t>Shape the future of technology and innovation</a:t>
            </a:r>
          </a:p>
          <a:p>
            <a:endParaRPr lang="en-US" dirty="0"/>
          </a:p>
        </p:txBody>
      </p:sp>
      <p:pic>
        <p:nvPicPr>
          <p:cNvPr id="11" name="Picture 10">
            <a:extLst>
              <a:ext uri="{FF2B5EF4-FFF2-40B4-BE49-F238E27FC236}">
                <a16:creationId xmlns:a16="http://schemas.microsoft.com/office/drawing/2014/main" id="{D4614716-9B89-27B4-03EB-2D96A8AF0B72}"/>
              </a:ext>
            </a:extLst>
          </p:cNvPr>
          <p:cNvPicPr>
            <a:picLocks noChangeAspect="1"/>
          </p:cNvPicPr>
          <p:nvPr/>
        </p:nvPicPr>
        <p:blipFill>
          <a:blip r:embed="rId3"/>
          <a:stretch>
            <a:fillRect/>
          </a:stretch>
        </p:blipFill>
        <p:spPr>
          <a:xfrm>
            <a:off x="5724629" y="5143091"/>
            <a:ext cx="2355334" cy="1633992"/>
          </a:xfrm>
          <a:prstGeom prst="rect">
            <a:avLst/>
          </a:prstGeom>
        </p:spPr>
      </p:pic>
      <p:pic>
        <p:nvPicPr>
          <p:cNvPr id="12" name="Picture 11">
            <a:extLst>
              <a:ext uri="{FF2B5EF4-FFF2-40B4-BE49-F238E27FC236}">
                <a16:creationId xmlns:a16="http://schemas.microsoft.com/office/drawing/2014/main" id="{FC0B54F9-11B9-20DF-C4A2-EE6E753C62AB}"/>
              </a:ext>
            </a:extLst>
          </p:cNvPr>
          <p:cNvPicPr>
            <a:picLocks noChangeAspect="1"/>
          </p:cNvPicPr>
          <p:nvPr/>
        </p:nvPicPr>
        <p:blipFill>
          <a:blip r:embed="rId4"/>
          <a:stretch>
            <a:fillRect/>
          </a:stretch>
        </p:blipFill>
        <p:spPr>
          <a:xfrm rot="10800000" flipV="1">
            <a:off x="1639651" y="5178772"/>
            <a:ext cx="3152976" cy="1616794"/>
          </a:xfrm>
          <a:prstGeom prst="rect">
            <a:avLst/>
          </a:prstGeom>
        </p:spPr>
      </p:pic>
      <p:pic>
        <p:nvPicPr>
          <p:cNvPr id="13" name="Picture 12">
            <a:extLst>
              <a:ext uri="{FF2B5EF4-FFF2-40B4-BE49-F238E27FC236}">
                <a16:creationId xmlns:a16="http://schemas.microsoft.com/office/drawing/2014/main" id="{9ADAAE68-71C9-2695-DC3F-856CF5365BD0}"/>
              </a:ext>
            </a:extLst>
          </p:cNvPr>
          <p:cNvPicPr>
            <a:picLocks noChangeAspect="1"/>
          </p:cNvPicPr>
          <p:nvPr/>
        </p:nvPicPr>
        <p:blipFill>
          <a:blip r:embed="rId5"/>
          <a:stretch>
            <a:fillRect/>
          </a:stretch>
        </p:blipFill>
        <p:spPr>
          <a:xfrm>
            <a:off x="8646783" y="5178772"/>
            <a:ext cx="3126116" cy="1616794"/>
          </a:xfrm>
          <a:prstGeom prst="rect">
            <a:avLst/>
          </a:prstGeom>
        </p:spPr>
      </p:pic>
      <p:pic>
        <p:nvPicPr>
          <p:cNvPr id="15" name="Picture 14">
            <a:extLst>
              <a:ext uri="{FF2B5EF4-FFF2-40B4-BE49-F238E27FC236}">
                <a16:creationId xmlns:a16="http://schemas.microsoft.com/office/drawing/2014/main" id="{ABE122BA-4BF1-4A1B-5A12-F34CCD2830D9}"/>
              </a:ext>
            </a:extLst>
          </p:cNvPr>
          <p:cNvPicPr>
            <a:picLocks noChangeAspect="1"/>
          </p:cNvPicPr>
          <p:nvPr/>
        </p:nvPicPr>
        <p:blipFill>
          <a:blip r:embed="rId6"/>
          <a:stretch>
            <a:fillRect/>
          </a:stretch>
        </p:blipFill>
        <p:spPr>
          <a:xfrm>
            <a:off x="8435407" y="3266923"/>
            <a:ext cx="3337492" cy="1576567"/>
          </a:xfrm>
          <a:prstGeom prst="rect">
            <a:avLst/>
          </a:prstGeom>
        </p:spPr>
      </p:pic>
      <p:sp>
        <p:nvSpPr>
          <p:cNvPr id="18" name="TextBox 17">
            <a:extLst>
              <a:ext uri="{FF2B5EF4-FFF2-40B4-BE49-F238E27FC236}">
                <a16:creationId xmlns:a16="http://schemas.microsoft.com/office/drawing/2014/main" id="{BBC4EE12-C240-96CC-3470-4E3A0D04FCC0}"/>
              </a:ext>
            </a:extLst>
          </p:cNvPr>
          <p:cNvSpPr txBox="1"/>
          <p:nvPr/>
        </p:nvSpPr>
        <p:spPr>
          <a:xfrm>
            <a:off x="5724629" y="1412120"/>
            <a:ext cx="6174507" cy="1600438"/>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Students design, fabricate and validate these vehicles to take part in the series of events spread over a course of a 4 days that test the vehicle for sound engineering practices that have gone into it. The agility in terms of gradeability, speed, acceleration and ranked every year</a:t>
            </a:r>
          </a:p>
          <a:p>
            <a:endParaRPr lang="en-US" dirty="0"/>
          </a:p>
        </p:txBody>
      </p:sp>
      <p:sp>
        <p:nvSpPr>
          <p:cNvPr id="20" name="TextBox 19">
            <a:extLst>
              <a:ext uri="{FF2B5EF4-FFF2-40B4-BE49-F238E27FC236}">
                <a16:creationId xmlns:a16="http://schemas.microsoft.com/office/drawing/2014/main" id="{3BFA780C-7380-3D40-BFA8-7B70A13BEF2A}"/>
              </a:ext>
            </a:extLst>
          </p:cNvPr>
          <p:cNvSpPr txBox="1"/>
          <p:nvPr/>
        </p:nvSpPr>
        <p:spPr>
          <a:xfrm>
            <a:off x="512201" y="3818885"/>
            <a:ext cx="6096000" cy="369332"/>
          </a:xfrm>
          <a:prstGeom prst="rect">
            <a:avLst/>
          </a:prstGeom>
          <a:noFill/>
        </p:spPr>
        <p:txBody>
          <a:bodyPr wrap="square">
            <a:spAutoFit/>
          </a:bodyPr>
          <a:lstStyle/>
          <a:p>
            <a:r>
              <a:rPr lang="en-IN" b="1" u="none" strike="noStrike" dirty="0">
                <a:effectLst/>
                <a:latin typeface="Inter" panose="02000503000000020004"/>
              </a:rPr>
              <a:t>Benefits :-</a:t>
            </a:r>
          </a:p>
        </p:txBody>
      </p:sp>
      <p:pic>
        <p:nvPicPr>
          <p:cNvPr id="25" name="Picture 24">
            <a:extLst>
              <a:ext uri="{FF2B5EF4-FFF2-40B4-BE49-F238E27FC236}">
                <a16:creationId xmlns:a16="http://schemas.microsoft.com/office/drawing/2014/main" id="{3F6E3BCC-F73A-9E75-7CFD-B836199DF7A9}"/>
              </a:ext>
            </a:extLst>
          </p:cNvPr>
          <p:cNvPicPr>
            <a:picLocks noChangeAspect="1"/>
          </p:cNvPicPr>
          <p:nvPr/>
        </p:nvPicPr>
        <p:blipFill>
          <a:blip r:embed="rId7"/>
          <a:stretch>
            <a:fillRect/>
          </a:stretch>
        </p:blipFill>
        <p:spPr>
          <a:xfrm>
            <a:off x="7163426" y="2723692"/>
            <a:ext cx="1027720" cy="2374163"/>
          </a:xfrm>
          <a:prstGeom prst="rect">
            <a:avLst/>
          </a:prstGeom>
        </p:spPr>
      </p:pic>
      <p:sp>
        <p:nvSpPr>
          <p:cNvPr id="26" name="TextBox 25">
            <a:extLst>
              <a:ext uri="{FF2B5EF4-FFF2-40B4-BE49-F238E27FC236}">
                <a16:creationId xmlns:a16="http://schemas.microsoft.com/office/drawing/2014/main" id="{6DF8883F-328F-849D-8605-09C7FC477CF0}"/>
              </a:ext>
            </a:extLst>
          </p:cNvPr>
          <p:cNvSpPr txBox="1"/>
          <p:nvPr/>
        </p:nvSpPr>
        <p:spPr>
          <a:xfrm>
            <a:off x="8264673" y="2792520"/>
            <a:ext cx="3927327" cy="369332"/>
          </a:xfrm>
          <a:prstGeom prst="rect">
            <a:avLst/>
          </a:prstGeom>
          <a:noFill/>
        </p:spPr>
        <p:txBody>
          <a:bodyPr wrap="square" rtlCol="0">
            <a:spAutoFit/>
          </a:bodyPr>
          <a:lstStyle/>
          <a:p>
            <a:pPr fontAlgn="base"/>
            <a:r>
              <a:rPr lang="en-US" b="1" dirty="0">
                <a:latin typeface="Tahoma" panose="020B0604030504040204" pitchFamily="34" charset="0"/>
                <a:ea typeface="Tahoma" panose="020B0604030504040204" pitchFamily="34" charset="0"/>
                <a:cs typeface="Tahoma" panose="020B0604030504040204" pitchFamily="34" charset="0"/>
              </a:rPr>
              <a:t>Funds required 6 Lakhs a year</a:t>
            </a:r>
          </a:p>
        </p:txBody>
      </p:sp>
      <p:sp>
        <p:nvSpPr>
          <p:cNvPr id="28" name="TextBox 27">
            <a:extLst>
              <a:ext uri="{FF2B5EF4-FFF2-40B4-BE49-F238E27FC236}">
                <a16:creationId xmlns:a16="http://schemas.microsoft.com/office/drawing/2014/main" id="{C03780C4-B933-D0A9-D92D-05DB02AEBF06}"/>
              </a:ext>
            </a:extLst>
          </p:cNvPr>
          <p:cNvSpPr txBox="1"/>
          <p:nvPr/>
        </p:nvSpPr>
        <p:spPr>
          <a:xfrm>
            <a:off x="9393168" y="4843490"/>
            <a:ext cx="3611824" cy="369332"/>
          </a:xfrm>
          <a:prstGeom prst="rect">
            <a:avLst/>
          </a:prstGeom>
          <a:noFill/>
        </p:spPr>
        <p:txBody>
          <a:bodyPr wrap="square" rtlCol="0">
            <a:spAutoFit/>
          </a:bodyPr>
          <a:lstStyle/>
          <a:p>
            <a:r>
              <a:rPr lang="en-US" dirty="0"/>
              <a:t>Actual Photos</a:t>
            </a:r>
          </a:p>
        </p:txBody>
      </p:sp>
    </p:spTree>
    <p:extLst>
      <p:ext uri="{BB962C8B-B14F-4D97-AF65-F5344CB8AC3E}">
        <p14:creationId xmlns:p14="http://schemas.microsoft.com/office/powerpoint/2010/main" val="425108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a:extLst>
              <a:ext uri="{FF2B5EF4-FFF2-40B4-BE49-F238E27FC236}">
                <a16:creationId xmlns:a16="http://schemas.microsoft.com/office/drawing/2014/main" id="{1B538573-C403-F27A-DB4C-5743D80F47A1}"/>
              </a:ext>
            </a:extLst>
          </p:cNvPr>
          <p:cNvSpPr/>
          <p:nvPr/>
        </p:nvSpPr>
        <p:spPr>
          <a:xfrm>
            <a:off x="-24693" y="6765"/>
            <a:ext cx="12192000" cy="6858000"/>
          </a:xfrm>
          <a:prstGeom prst="rect">
            <a:avLst/>
          </a:prstGeom>
          <a:solidFill>
            <a:srgbClr val="F3F3F7"/>
          </a:solidFill>
          <a:ln/>
        </p:spPr>
      </p:sp>
      <p:sp>
        <p:nvSpPr>
          <p:cNvPr id="25" name="TextBox 24">
            <a:extLst>
              <a:ext uri="{FF2B5EF4-FFF2-40B4-BE49-F238E27FC236}">
                <a16:creationId xmlns:a16="http://schemas.microsoft.com/office/drawing/2014/main" id="{958B40A0-D9F4-22CB-E5C3-CD3AF3E6494F}"/>
              </a:ext>
            </a:extLst>
          </p:cNvPr>
          <p:cNvSpPr txBox="1"/>
          <p:nvPr/>
        </p:nvSpPr>
        <p:spPr>
          <a:xfrm>
            <a:off x="3783833" y="1351520"/>
            <a:ext cx="7887119" cy="5496376"/>
          </a:xfrm>
          <a:prstGeom prst="rect">
            <a:avLst/>
          </a:prstGeom>
          <a:noFill/>
        </p:spPr>
        <p:txBody>
          <a:bodyPr wrap="square" rtlCol="0">
            <a:spAutoFit/>
          </a:bodyPr>
          <a:lstStyle/>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Financial constraints limiting research projects</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Funds are required to buy/ build parts required for working on </a:t>
            </a:r>
            <a:r>
              <a:rPr lang="en-US" sz="1600" dirty="0" err="1">
                <a:latin typeface="Tahoma" panose="020B0604030504040204" pitchFamily="34" charset="0"/>
                <a:ea typeface="Tahoma" panose="020B0604030504040204" pitchFamily="34" charset="0"/>
                <a:cs typeface="Tahoma" panose="020B0604030504040204" pitchFamily="34" charset="0"/>
              </a:rPr>
              <a:t>Btech</a:t>
            </a:r>
            <a:r>
              <a:rPr lang="en-US" sz="1600" dirty="0">
                <a:latin typeface="Tahoma" panose="020B0604030504040204" pitchFamily="34" charset="0"/>
                <a:ea typeface="Tahoma" panose="020B0604030504040204" pitchFamily="34" charset="0"/>
                <a:cs typeface="Tahoma" panose="020B0604030504040204" pitchFamily="34" charset="0"/>
              </a:rPr>
              <a:t> and </a:t>
            </a:r>
            <a:r>
              <a:rPr lang="en-US" sz="1600" dirty="0" err="1">
                <a:latin typeface="Tahoma" panose="020B0604030504040204" pitchFamily="34" charset="0"/>
                <a:ea typeface="Tahoma" panose="020B0604030504040204" pitchFamily="34" charset="0"/>
                <a:cs typeface="Tahoma" panose="020B0604030504040204" pitchFamily="34" charset="0"/>
              </a:rPr>
              <a:t>Mtech</a:t>
            </a:r>
            <a:r>
              <a:rPr lang="en-US" sz="1600" dirty="0">
                <a:latin typeface="Tahoma" panose="020B0604030504040204" pitchFamily="34" charset="0"/>
                <a:ea typeface="Tahoma" panose="020B0604030504040204" pitchFamily="34" charset="0"/>
                <a:cs typeface="Tahoma" panose="020B0604030504040204" pitchFamily="34" charset="0"/>
              </a:rPr>
              <a:t> research project</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Travel grants to present research papers Nationally and Internationally</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Bridge funding gaps and drive cutting-edge research and opportunities for hands-on research experiences</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Enhances critical thinking, problem-solving skills, and overall academic growth</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Encouraging research and promote innovation and technological advancements.</a:t>
            </a:r>
          </a:p>
          <a:p>
            <a:pPr marL="285750" indent="-285750">
              <a:spcBef>
                <a:spcPts val="300"/>
              </a:spcBef>
              <a:spcAft>
                <a:spcPts val="300"/>
              </a:spcAft>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a:spcBef>
                <a:spcPts val="300"/>
              </a:spcBef>
              <a:spcAft>
                <a:spcPts val="300"/>
              </a:spcAft>
            </a:pPr>
            <a:r>
              <a:rPr lang="en-US" sz="1600" b="1" dirty="0">
                <a:latin typeface="Tahoma" panose="020B0604030504040204" pitchFamily="34" charset="0"/>
                <a:ea typeface="Tahoma" panose="020B0604030504040204" pitchFamily="34" charset="0"/>
                <a:cs typeface="Tahoma" panose="020B0604030504040204" pitchFamily="34" charset="0"/>
              </a:rPr>
              <a:t>     Benefits: </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Research to advance work on an issue/project </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Develop the skills and experience required to work in a real job</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Research projects will engage students in real-world problem-solving, potentially contributing to advancements in the respective fields.</a:t>
            </a:r>
          </a:p>
          <a:p>
            <a:pPr marL="285750" indent="-285750">
              <a:spcBef>
                <a:spcPts val="300"/>
              </a:spcBef>
              <a:spcAft>
                <a:spcPts val="300"/>
              </a:spcAft>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1200"/>
              </a:spcBef>
              <a:spcAft>
                <a:spcPts val="200"/>
              </a:spcAft>
              <a:buClr>
                <a:srgbClr val="E48312"/>
              </a:buClr>
              <a:buSzPct val="100000"/>
              <a:buFontTx/>
              <a:buChar char="-"/>
              <a:tabLst/>
              <a:defRPr/>
            </a:pPr>
            <a:endParaRPr lang="en-US" sz="1600" dirty="0">
              <a:solidFill>
                <a:srgbClr val="000000"/>
              </a:solidFill>
              <a:latin typeface="Inter" panose="02000503000000020004"/>
              <a:cs typeface="Calibri Light" panose="020F0302020204030204" pitchFamily="34" charset="0"/>
            </a:endParaRPr>
          </a:p>
          <a:p>
            <a:pPr marL="285750" marR="0" lvl="0" indent="-285750" algn="just" defTabSz="914400" rtl="0" eaLnBrk="1" fontAlgn="auto" latinLnBrk="0" hangingPunct="1">
              <a:lnSpc>
                <a:spcPct val="100000"/>
              </a:lnSpc>
              <a:spcBef>
                <a:spcPts val="1200"/>
              </a:spcBef>
              <a:spcAft>
                <a:spcPts val="200"/>
              </a:spcAft>
              <a:buClr>
                <a:srgbClr val="E48312"/>
              </a:buClr>
              <a:buSzPct val="100000"/>
              <a:buFontTx/>
              <a:buChar char="-"/>
              <a:tabLst/>
              <a:defRPr/>
            </a:pPr>
            <a:endParaRPr kumimoji="0" lang="en-US" sz="1600" b="0" i="0" u="none" strike="noStrike" kern="1200" cap="none" spc="0" normalizeH="0" baseline="0" noProof="0" dirty="0">
              <a:ln>
                <a:noFill/>
              </a:ln>
              <a:solidFill>
                <a:srgbClr val="000000"/>
              </a:solidFill>
              <a:effectLst/>
              <a:uLnTx/>
              <a:uFillTx/>
              <a:latin typeface="Inter" panose="02000503000000020004"/>
              <a:cs typeface="Calibri Light" panose="020F0302020204030204" pitchFamily="34" charset="0"/>
            </a:endParaRPr>
          </a:p>
        </p:txBody>
      </p:sp>
      <p:grpSp>
        <p:nvGrpSpPr>
          <p:cNvPr id="5" name="그룹 2">
            <a:extLst>
              <a:ext uri="{FF2B5EF4-FFF2-40B4-BE49-F238E27FC236}">
                <a16:creationId xmlns:a16="http://schemas.microsoft.com/office/drawing/2014/main" id="{20687B84-9879-912E-F441-D99291ED0ACD}"/>
              </a:ext>
            </a:extLst>
          </p:cNvPr>
          <p:cNvGrpSpPr/>
          <p:nvPr/>
        </p:nvGrpSpPr>
        <p:grpSpPr>
          <a:xfrm>
            <a:off x="1749367" y="3003482"/>
            <a:ext cx="1704412" cy="3567803"/>
            <a:chOff x="8982638" y="3906700"/>
            <a:chExt cx="633985" cy="1327105"/>
          </a:xfrm>
        </p:grpSpPr>
        <p:sp>
          <p:nvSpPr>
            <p:cNvPr id="7" name="Graphic 57">
              <a:extLst>
                <a:ext uri="{FF2B5EF4-FFF2-40B4-BE49-F238E27FC236}">
                  <a16:creationId xmlns:a16="http://schemas.microsoft.com/office/drawing/2014/main" id="{7BF0CD40-D5CD-D169-CFBD-2ABF6B58050F}"/>
                </a:ext>
              </a:extLst>
            </p:cNvPr>
            <p:cNvSpPr/>
            <p:nvPr/>
          </p:nvSpPr>
          <p:spPr>
            <a:xfrm>
              <a:off x="8982638" y="4741358"/>
              <a:ext cx="622227" cy="492447"/>
            </a:xfrm>
            <a:custGeom>
              <a:avLst/>
              <a:gdLst>
                <a:gd name="connsiteX0" fmla="*/ 1876806 w 1904237"/>
                <a:gd name="connsiteY0" fmla="*/ 0 h 1507064"/>
                <a:gd name="connsiteX1" fmla="*/ 27358 w 1904237"/>
                <a:gd name="connsiteY1" fmla="*/ 0 h 1507064"/>
                <a:gd name="connsiteX2" fmla="*/ 0 w 1904237"/>
                <a:gd name="connsiteY2" fmla="*/ 27358 h 1507064"/>
                <a:gd name="connsiteX3" fmla="*/ 0 w 1904237"/>
                <a:gd name="connsiteY3" fmla="*/ 268789 h 1507064"/>
                <a:gd name="connsiteX4" fmla="*/ 27358 w 1904237"/>
                <a:gd name="connsiteY4" fmla="*/ 296148 h 1507064"/>
                <a:gd name="connsiteX5" fmla="*/ 126394 w 1904237"/>
                <a:gd name="connsiteY5" fmla="*/ 296148 h 1507064"/>
                <a:gd name="connsiteX6" fmla="*/ 304259 w 1904237"/>
                <a:gd name="connsiteY6" fmla="*/ 1366069 h 1507064"/>
                <a:gd name="connsiteX7" fmla="*/ 285676 w 1904237"/>
                <a:gd name="connsiteY7" fmla="*/ 1366069 h 1507064"/>
                <a:gd name="connsiteX8" fmla="*/ 258318 w 1904237"/>
                <a:gd name="connsiteY8" fmla="*/ 1393428 h 1507064"/>
                <a:gd name="connsiteX9" fmla="*/ 258318 w 1904237"/>
                <a:gd name="connsiteY9" fmla="*/ 1479706 h 1507064"/>
                <a:gd name="connsiteX10" fmla="*/ 285676 w 1904237"/>
                <a:gd name="connsiteY10" fmla="*/ 1507064 h 1507064"/>
                <a:gd name="connsiteX11" fmla="*/ 1618562 w 1904237"/>
                <a:gd name="connsiteY11" fmla="*/ 1507064 h 1507064"/>
                <a:gd name="connsiteX12" fmla="*/ 1645920 w 1904237"/>
                <a:gd name="connsiteY12" fmla="*/ 1479706 h 1507064"/>
                <a:gd name="connsiteX13" fmla="*/ 1645920 w 1904237"/>
                <a:gd name="connsiteY13" fmla="*/ 1393428 h 1507064"/>
                <a:gd name="connsiteX14" fmla="*/ 1618562 w 1904237"/>
                <a:gd name="connsiteY14" fmla="*/ 1366069 h 1507064"/>
                <a:gd name="connsiteX15" fmla="*/ 1599979 w 1904237"/>
                <a:gd name="connsiteY15" fmla="*/ 1366069 h 1507064"/>
                <a:gd name="connsiteX16" fmla="*/ 1777844 w 1904237"/>
                <a:gd name="connsiteY16" fmla="*/ 296148 h 1507064"/>
                <a:gd name="connsiteX17" fmla="*/ 1876880 w 1904237"/>
                <a:gd name="connsiteY17" fmla="*/ 296148 h 1507064"/>
                <a:gd name="connsiteX18" fmla="*/ 1904238 w 1904237"/>
                <a:gd name="connsiteY18" fmla="*/ 268789 h 1507064"/>
                <a:gd name="connsiteX19" fmla="*/ 1904238 w 1904237"/>
                <a:gd name="connsiteY19" fmla="*/ 27358 h 1507064"/>
                <a:gd name="connsiteX20" fmla="*/ 1876806 w 1904237"/>
                <a:gd name="connsiteY20" fmla="*/ 0 h 15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4237" h="1507064">
                  <a:moveTo>
                    <a:pt x="1876806" y="0"/>
                  </a:moveTo>
                  <a:lnTo>
                    <a:pt x="27358" y="0"/>
                  </a:lnTo>
                  <a:cubicBezTo>
                    <a:pt x="12241" y="0"/>
                    <a:pt x="0" y="12241"/>
                    <a:pt x="0" y="27358"/>
                  </a:cubicBezTo>
                  <a:lnTo>
                    <a:pt x="0" y="268789"/>
                  </a:lnTo>
                  <a:cubicBezTo>
                    <a:pt x="0" y="283906"/>
                    <a:pt x="12241" y="296148"/>
                    <a:pt x="27358" y="296148"/>
                  </a:cubicBezTo>
                  <a:lnTo>
                    <a:pt x="126394" y="296148"/>
                  </a:lnTo>
                  <a:lnTo>
                    <a:pt x="304259" y="1366069"/>
                  </a:lnTo>
                  <a:lnTo>
                    <a:pt x="285676" y="1366069"/>
                  </a:lnTo>
                  <a:cubicBezTo>
                    <a:pt x="270559" y="1366069"/>
                    <a:pt x="258318" y="1378311"/>
                    <a:pt x="258318" y="1393428"/>
                  </a:cubicBezTo>
                  <a:lnTo>
                    <a:pt x="258318" y="1479706"/>
                  </a:lnTo>
                  <a:cubicBezTo>
                    <a:pt x="258318" y="1494823"/>
                    <a:pt x="270559" y="1507064"/>
                    <a:pt x="285676" y="1507064"/>
                  </a:cubicBezTo>
                  <a:lnTo>
                    <a:pt x="1618562" y="1507064"/>
                  </a:lnTo>
                  <a:cubicBezTo>
                    <a:pt x="1633679" y="1507064"/>
                    <a:pt x="1645920" y="1494823"/>
                    <a:pt x="1645920" y="1479706"/>
                  </a:cubicBezTo>
                  <a:lnTo>
                    <a:pt x="1645920" y="1393428"/>
                  </a:lnTo>
                  <a:cubicBezTo>
                    <a:pt x="1645920" y="1378311"/>
                    <a:pt x="1633679" y="1366069"/>
                    <a:pt x="1618562" y="1366069"/>
                  </a:cubicBezTo>
                  <a:lnTo>
                    <a:pt x="1599979" y="1366069"/>
                  </a:lnTo>
                  <a:lnTo>
                    <a:pt x="1777844" y="296148"/>
                  </a:lnTo>
                  <a:lnTo>
                    <a:pt x="1876880" y="296148"/>
                  </a:lnTo>
                  <a:cubicBezTo>
                    <a:pt x="1891997" y="296148"/>
                    <a:pt x="1904238" y="283906"/>
                    <a:pt x="1904238" y="268789"/>
                  </a:cubicBezTo>
                  <a:lnTo>
                    <a:pt x="1904238" y="27358"/>
                  </a:lnTo>
                  <a:cubicBezTo>
                    <a:pt x="1904238" y="12315"/>
                    <a:pt x="1891923" y="0"/>
                    <a:pt x="1876806" y="0"/>
                  </a:cubicBezTo>
                  <a:close/>
                </a:path>
              </a:pathLst>
            </a:custGeom>
            <a:solidFill>
              <a:srgbClr val="E45525"/>
            </a:solidFill>
            <a:ln w="7374" cap="flat">
              <a:noFill/>
              <a:prstDash val="solid"/>
              <a:miter/>
            </a:ln>
          </p:spPr>
          <p:txBody>
            <a:bodyPr rtlCol="0" anchor="ctr"/>
            <a:lstStyle/>
            <a:p>
              <a:endParaRPr lang="en-US"/>
            </a:p>
          </p:txBody>
        </p:sp>
        <p:sp>
          <p:nvSpPr>
            <p:cNvPr id="9" name="Graphic 57">
              <a:extLst>
                <a:ext uri="{FF2B5EF4-FFF2-40B4-BE49-F238E27FC236}">
                  <a16:creationId xmlns:a16="http://schemas.microsoft.com/office/drawing/2014/main" id="{2EBAED49-48B9-383B-AB6D-21089FC36761}"/>
                </a:ext>
              </a:extLst>
            </p:cNvPr>
            <p:cNvSpPr/>
            <p:nvPr/>
          </p:nvSpPr>
          <p:spPr>
            <a:xfrm>
              <a:off x="9015095" y="4314067"/>
              <a:ext cx="601528" cy="428490"/>
            </a:xfrm>
            <a:custGeom>
              <a:avLst/>
              <a:gdLst>
                <a:gd name="connsiteX0" fmla="*/ 1839861 w 1840893"/>
                <a:gd name="connsiteY0" fmla="*/ 458232 h 1311332"/>
                <a:gd name="connsiteX1" fmla="*/ 1812356 w 1840893"/>
                <a:gd name="connsiteY1" fmla="*/ 429325 h 1311332"/>
                <a:gd name="connsiteX2" fmla="*/ 1415771 w 1840893"/>
                <a:gd name="connsiteY2" fmla="*/ 361483 h 1311332"/>
                <a:gd name="connsiteX3" fmla="*/ 943823 w 1840893"/>
                <a:gd name="connsiteY3" fmla="*/ 655935 h 1311332"/>
                <a:gd name="connsiteX4" fmla="*/ 905330 w 1840893"/>
                <a:gd name="connsiteY4" fmla="*/ 738894 h 1311332"/>
                <a:gd name="connsiteX5" fmla="*/ 898177 w 1840893"/>
                <a:gd name="connsiteY5" fmla="*/ 736682 h 1311332"/>
                <a:gd name="connsiteX6" fmla="*/ 898177 w 1840893"/>
                <a:gd name="connsiteY6" fmla="*/ 416421 h 1311332"/>
                <a:gd name="connsiteX7" fmla="*/ 841617 w 1840893"/>
                <a:gd name="connsiteY7" fmla="*/ 386703 h 1311332"/>
                <a:gd name="connsiteX8" fmla="*/ 749956 w 1840893"/>
                <a:gd name="connsiteY8" fmla="*/ 192245 h 1311332"/>
                <a:gd name="connsiteX9" fmla="*/ 564126 w 1840893"/>
                <a:gd name="connsiteY9" fmla="*/ 33110 h 1311332"/>
                <a:gd name="connsiteX10" fmla="*/ 337664 w 1840893"/>
                <a:gd name="connsiteY10" fmla="*/ 0 h 1311332"/>
                <a:gd name="connsiteX11" fmla="*/ 0 w 1840893"/>
                <a:gd name="connsiteY11" fmla="*/ 96454 h 1311332"/>
                <a:gd name="connsiteX12" fmla="*/ 123592 w 1840893"/>
                <a:gd name="connsiteY12" fmla="*/ 465164 h 1311332"/>
                <a:gd name="connsiteX13" fmla="*/ 528435 w 1840893"/>
                <a:gd name="connsiteY13" fmla="*/ 675181 h 1311332"/>
                <a:gd name="connsiteX14" fmla="*/ 801059 w 1840893"/>
                <a:gd name="connsiteY14" fmla="*/ 620907 h 1311332"/>
                <a:gd name="connsiteX15" fmla="*/ 801059 w 1840893"/>
                <a:gd name="connsiteY15" fmla="*/ 620907 h 1311332"/>
                <a:gd name="connsiteX16" fmla="*/ 801059 w 1840893"/>
                <a:gd name="connsiteY16" fmla="*/ 620907 h 1311332"/>
                <a:gd name="connsiteX17" fmla="*/ 801059 w 1840893"/>
                <a:gd name="connsiteY17" fmla="*/ 1182083 h 1311332"/>
                <a:gd name="connsiteX18" fmla="*/ 765589 w 1840893"/>
                <a:gd name="connsiteY18" fmla="*/ 1094552 h 1311332"/>
                <a:gd name="connsiteX19" fmla="*/ 554392 w 1840893"/>
                <a:gd name="connsiteY19" fmla="*/ 895374 h 1311332"/>
                <a:gd name="connsiteX20" fmla="*/ 232656 w 1840893"/>
                <a:gd name="connsiteY20" fmla="*/ 959972 h 1311332"/>
                <a:gd name="connsiteX21" fmla="*/ 220783 w 1840893"/>
                <a:gd name="connsiteY21" fmla="*/ 976269 h 1311332"/>
                <a:gd name="connsiteX22" fmla="*/ 220488 w 1840893"/>
                <a:gd name="connsiteY22" fmla="*/ 977081 h 1311332"/>
                <a:gd name="connsiteX23" fmla="*/ 236417 w 1840893"/>
                <a:gd name="connsiteY23" fmla="*/ 1028700 h 1311332"/>
                <a:gd name="connsiteX24" fmla="*/ 463468 w 1840893"/>
                <a:gd name="connsiteY24" fmla="*/ 1305896 h 1311332"/>
                <a:gd name="connsiteX25" fmla="*/ 708807 w 1840893"/>
                <a:gd name="connsiteY25" fmla="*/ 1294171 h 1311332"/>
                <a:gd name="connsiteX26" fmla="*/ 795307 w 1840893"/>
                <a:gd name="connsiteY26" fmla="*/ 1249410 h 1311332"/>
                <a:gd name="connsiteX27" fmla="*/ 798478 w 1840893"/>
                <a:gd name="connsiteY27" fmla="*/ 1306781 h 1311332"/>
                <a:gd name="connsiteX28" fmla="*/ 896628 w 1840893"/>
                <a:gd name="connsiteY28" fmla="*/ 1305379 h 1311332"/>
                <a:gd name="connsiteX29" fmla="*/ 899725 w 1840893"/>
                <a:gd name="connsiteY29" fmla="*/ 1148457 h 1311332"/>
                <a:gd name="connsiteX30" fmla="*/ 920447 w 1840893"/>
                <a:gd name="connsiteY30" fmla="*/ 1120287 h 1311332"/>
                <a:gd name="connsiteX31" fmla="*/ 1249631 w 1840893"/>
                <a:gd name="connsiteY31" fmla="*/ 1171096 h 1311332"/>
                <a:gd name="connsiteX32" fmla="*/ 1705798 w 1840893"/>
                <a:gd name="connsiteY32" fmla="*/ 918234 h 1311332"/>
                <a:gd name="connsiteX33" fmla="*/ 1840894 w 1840893"/>
                <a:gd name="connsiteY33" fmla="*/ 461330 h 1311332"/>
                <a:gd name="connsiteX34" fmla="*/ 1839861 w 1840893"/>
                <a:gd name="connsiteY34" fmla="*/ 458232 h 131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0893" h="1311332">
                  <a:moveTo>
                    <a:pt x="1839861" y="458232"/>
                  </a:moveTo>
                  <a:cubicBezTo>
                    <a:pt x="1845097" y="439428"/>
                    <a:pt x="1827473" y="434340"/>
                    <a:pt x="1812356" y="429325"/>
                  </a:cubicBezTo>
                  <a:cubicBezTo>
                    <a:pt x="1683602" y="386703"/>
                    <a:pt x="1552489" y="358902"/>
                    <a:pt x="1415771" y="361483"/>
                  </a:cubicBezTo>
                  <a:cubicBezTo>
                    <a:pt x="1199413" y="365539"/>
                    <a:pt x="1041236" y="461846"/>
                    <a:pt x="943823" y="655935"/>
                  </a:cubicBezTo>
                  <a:cubicBezTo>
                    <a:pt x="930181" y="683145"/>
                    <a:pt x="918161" y="711241"/>
                    <a:pt x="905330" y="738894"/>
                  </a:cubicBezTo>
                  <a:cubicBezTo>
                    <a:pt x="902970" y="738157"/>
                    <a:pt x="900610" y="737419"/>
                    <a:pt x="898177" y="736682"/>
                  </a:cubicBezTo>
                  <a:cubicBezTo>
                    <a:pt x="898177" y="629904"/>
                    <a:pt x="898177" y="523199"/>
                    <a:pt x="898177" y="416421"/>
                  </a:cubicBezTo>
                  <a:cubicBezTo>
                    <a:pt x="877603" y="409931"/>
                    <a:pt x="849876" y="418706"/>
                    <a:pt x="841617" y="386703"/>
                  </a:cubicBezTo>
                  <a:cubicBezTo>
                    <a:pt x="823402" y="316205"/>
                    <a:pt x="789776" y="252640"/>
                    <a:pt x="749956" y="192245"/>
                  </a:cubicBezTo>
                  <a:cubicBezTo>
                    <a:pt x="703203" y="121453"/>
                    <a:pt x="643325" y="67621"/>
                    <a:pt x="564126" y="33110"/>
                  </a:cubicBezTo>
                  <a:cubicBezTo>
                    <a:pt x="490605" y="1180"/>
                    <a:pt x="414577" y="737"/>
                    <a:pt x="337664" y="0"/>
                  </a:cubicBezTo>
                  <a:cubicBezTo>
                    <a:pt x="245339" y="147"/>
                    <a:pt x="78019" y="42180"/>
                    <a:pt x="0" y="96454"/>
                  </a:cubicBezTo>
                  <a:cubicBezTo>
                    <a:pt x="11799" y="229190"/>
                    <a:pt x="54274" y="352118"/>
                    <a:pt x="123592" y="465164"/>
                  </a:cubicBezTo>
                  <a:cubicBezTo>
                    <a:pt x="215990" y="615819"/>
                    <a:pt x="352192" y="682998"/>
                    <a:pt x="528435" y="675181"/>
                  </a:cubicBezTo>
                  <a:cubicBezTo>
                    <a:pt x="622530" y="670978"/>
                    <a:pt x="711831" y="647086"/>
                    <a:pt x="801059" y="620907"/>
                  </a:cubicBezTo>
                  <a:lnTo>
                    <a:pt x="801059" y="620907"/>
                  </a:lnTo>
                  <a:lnTo>
                    <a:pt x="801059" y="620907"/>
                  </a:lnTo>
                  <a:cubicBezTo>
                    <a:pt x="801059" y="804303"/>
                    <a:pt x="801059" y="987626"/>
                    <a:pt x="801059" y="1182083"/>
                  </a:cubicBezTo>
                  <a:cubicBezTo>
                    <a:pt x="786532" y="1146023"/>
                    <a:pt x="777314" y="1119697"/>
                    <a:pt x="765589" y="1094552"/>
                  </a:cubicBezTo>
                  <a:cubicBezTo>
                    <a:pt x="721565" y="1000309"/>
                    <a:pt x="663530" y="917645"/>
                    <a:pt x="554392" y="895374"/>
                  </a:cubicBezTo>
                  <a:cubicBezTo>
                    <a:pt x="439649" y="871998"/>
                    <a:pt x="333903" y="908501"/>
                    <a:pt x="232656" y="959972"/>
                  </a:cubicBezTo>
                  <a:cubicBezTo>
                    <a:pt x="223881" y="964471"/>
                    <a:pt x="220267" y="969927"/>
                    <a:pt x="220783" y="976269"/>
                  </a:cubicBezTo>
                  <a:cubicBezTo>
                    <a:pt x="220710" y="976564"/>
                    <a:pt x="220562" y="976785"/>
                    <a:pt x="220488" y="977081"/>
                  </a:cubicBezTo>
                  <a:cubicBezTo>
                    <a:pt x="223586" y="990059"/>
                    <a:pt x="232066" y="1016164"/>
                    <a:pt x="236417" y="1028700"/>
                  </a:cubicBezTo>
                  <a:cubicBezTo>
                    <a:pt x="278302" y="1148752"/>
                    <a:pt x="331765" y="1259512"/>
                    <a:pt x="463468" y="1305896"/>
                  </a:cubicBezTo>
                  <a:cubicBezTo>
                    <a:pt x="523642" y="1320497"/>
                    <a:pt x="688160" y="1301914"/>
                    <a:pt x="708807" y="1294171"/>
                  </a:cubicBezTo>
                  <a:cubicBezTo>
                    <a:pt x="736682" y="1283699"/>
                    <a:pt x="775765" y="1275219"/>
                    <a:pt x="795307" y="1249410"/>
                  </a:cubicBezTo>
                  <a:cubicBezTo>
                    <a:pt x="798404" y="1268656"/>
                    <a:pt x="796118" y="1280234"/>
                    <a:pt x="798478" y="1306781"/>
                  </a:cubicBezTo>
                  <a:cubicBezTo>
                    <a:pt x="829449" y="1306707"/>
                    <a:pt x="864182" y="1305379"/>
                    <a:pt x="896628" y="1305379"/>
                  </a:cubicBezTo>
                  <a:cubicBezTo>
                    <a:pt x="900315" y="1249410"/>
                    <a:pt x="898472" y="1200740"/>
                    <a:pt x="899725" y="1148457"/>
                  </a:cubicBezTo>
                  <a:cubicBezTo>
                    <a:pt x="900094" y="1133856"/>
                    <a:pt x="896776" y="1117411"/>
                    <a:pt x="920447" y="1120287"/>
                  </a:cubicBezTo>
                  <a:cubicBezTo>
                    <a:pt x="1027594" y="1154135"/>
                    <a:pt x="1137396" y="1172644"/>
                    <a:pt x="1249631" y="1171096"/>
                  </a:cubicBezTo>
                  <a:cubicBezTo>
                    <a:pt x="1446153" y="1168293"/>
                    <a:pt x="1604698" y="1093003"/>
                    <a:pt x="1705798" y="918234"/>
                  </a:cubicBezTo>
                  <a:cubicBezTo>
                    <a:pt x="1786251" y="779009"/>
                    <a:pt x="1830054" y="621202"/>
                    <a:pt x="1840894" y="461330"/>
                  </a:cubicBezTo>
                  <a:cubicBezTo>
                    <a:pt x="1840525" y="460297"/>
                    <a:pt x="1840156" y="459191"/>
                    <a:pt x="1839861" y="458232"/>
                  </a:cubicBezTo>
                  <a:close/>
                </a:path>
              </a:pathLst>
            </a:custGeom>
            <a:solidFill>
              <a:srgbClr val="8FA93D"/>
            </a:solidFill>
            <a:ln w="7374" cap="flat">
              <a:noFill/>
              <a:prstDash val="solid"/>
              <a:miter/>
            </a:ln>
          </p:spPr>
          <p:txBody>
            <a:bodyPr rtlCol="0" anchor="ctr"/>
            <a:lstStyle/>
            <a:p>
              <a:endParaRPr lang="en-US"/>
            </a:p>
          </p:txBody>
        </p:sp>
        <p:sp>
          <p:nvSpPr>
            <p:cNvPr id="11" name="Graphic 57">
              <a:extLst>
                <a:ext uri="{FF2B5EF4-FFF2-40B4-BE49-F238E27FC236}">
                  <a16:creationId xmlns:a16="http://schemas.microsoft.com/office/drawing/2014/main" id="{3C20ECAD-CB0A-E509-B5CF-DA8F204FB54D}"/>
                </a:ext>
              </a:extLst>
            </p:cNvPr>
            <p:cNvSpPr/>
            <p:nvPr/>
          </p:nvSpPr>
          <p:spPr>
            <a:xfrm>
              <a:off x="9104274" y="4063759"/>
              <a:ext cx="387750" cy="387750"/>
            </a:xfrm>
            <a:custGeom>
              <a:avLst/>
              <a:gdLst>
                <a:gd name="connsiteX0" fmla="*/ 1186655 w 1186655"/>
                <a:gd name="connsiteY0" fmla="*/ 593327 h 1186655"/>
                <a:gd name="connsiteX1" fmla="*/ 593328 w 1186655"/>
                <a:gd name="connsiteY1" fmla="*/ 1186655 h 1186655"/>
                <a:gd name="connsiteX2" fmla="*/ 0 w 1186655"/>
                <a:gd name="connsiteY2" fmla="*/ 593327 h 1186655"/>
                <a:gd name="connsiteX3" fmla="*/ 593328 w 1186655"/>
                <a:gd name="connsiteY3" fmla="*/ 0 h 1186655"/>
                <a:gd name="connsiteX4" fmla="*/ 1186655 w 1186655"/>
                <a:gd name="connsiteY4" fmla="*/ 593327 h 118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655" h="1186655">
                  <a:moveTo>
                    <a:pt x="1186655" y="593327"/>
                  </a:moveTo>
                  <a:cubicBezTo>
                    <a:pt x="1186655" y="921013"/>
                    <a:pt x="921013" y="1186655"/>
                    <a:pt x="593328" y="1186655"/>
                  </a:cubicBezTo>
                  <a:cubicBezTo>
                    <a:pt x="265642" y="1186655"/>
                    <a:pt x="0" y="921013"/>
                    <a:pt x="0" y="593327"/>
                  </a:cubicBezTo>
                  <a:cubicBezTo>
                    <a:pt x="0" y="265642"/>
                    <a:pt x="265642" y="0"/>
                    <a:pt x="593328" y="0"/>
                  </a:cubicBezTo>
                  <a:cubicBezTo>
                    <a:pt x="921013" y="0"/>
                    <a:pt x="1186655" y="265642"/>
                    <a:pt x="1186655" y="593327"/>
                  </a:cubicBezTo>
                  <a:close/>
                </a:path>
              </a:pathLst>
            </a:custGeom>
            <a:solidFill>
              <a:srgbClr val="F8A51C"/>
            </a:solidFill>
            <a:ln w="7374" cap="flat">
              <a:noFill/>
              <a:prstDash val="solid"/>
              <a:miter/>
            </a:ln>
          </p:spPr>
          <p:txBody>
            <a:bodyPr rtlCol="0" anchor="ctr"/>
            <a:lstStyle/>
            <a:p>
              <a:endParaRPr lang="en-US"/>
            </a:p>
          </p:txBody>
        </p:sp>
        <p:sp>
          <p:nvSpPr>
            <p:cNvPr id="13" name="Graphic 57">
              <a:extLst>
                <a:ext uri="{FF2B5EF4-FFF2-40B4-BE49-F238E27FC236}">
                  <a16:creationId xmlns:a16="http://schemas.microsoft.com/office/drawing/2014/main" id="{9B4882FB-4C97-78BD-2A29-6704726A175A}"/>
                </a:ext>
              </a:extLst>
            </p:cNvPr>
            <p:cNvSpPr/>
            <p:nvPr/>
          </p:nvSpPr>
          <p:spPr>
            <a:xfrm>
              <a:off x="9136418" y="4095903"/>
              <a:ext cx="323462" cy="323462"/>
            </a:xfrm>
            <a:custGeom>
              <a:avLst/>
              <a:gdLst>
                <a:gd name="connsiteX0" fmla="*/ 989912 w 989911"/>
                <a:gd name="connsiteY0" fmla="*/ 494956 h 989911"/>
                <a:gd name="connsiteX1" fmla="*/ 494956 w 989911"/>
                <a:gd name="connsiteY1" fmla="*/ 989912 h 989911"/>
                <a:gd name="connsiteX2" fmla="*/ 0 w 989911"/>
                <a:gd name="connsiteY2" fmla="*/ 494956 h 989911"/>
                <a:gd name="connsiteX3" fmla="*/ 494956 w 989911"/>
                <a:gd name="connsiteY3" fmla="*/ 0 h 989911"/>
                <a:gd name="connsiteX4" fmla="*/ 989912 w 989911"/>
                <a:gd name="connsiteY4" fmla="*/ 494956 h 9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911" h="989911">
                  <a:moveTo>
                    <a:pt x="989912" y="494956"/>
                  </a:moveTo>
                  <a:cubicBezTo>
                    <a:pt x="989912" y="768312"/>
                    <a:pt x="768312" y="989912"/>
                    <a:pt x="494956" y="989912"/>
                  </a:cubicBezTo>
                  <a:cubicBezTo>
                    <a:pt x="221599" y="989912"/>
                    <a:pt x="0" y="768312"/>
                    <a:pt x="0" y="494956"/>
                  </a:cubicBezTo>
                  <a:cubicBezTo>
                    <a:pt x="0" y="221599"/>
                    <a:pt x="221599" y="0"/>
                    <a:pt x="494956" y="0"/>
                  </a:cubicBezTo>
                  <a:cubicBezTo>
                    <a:pt x="768313" y="0"/>
                    <a:pt x="989912" y="221599"/>
                    <a:pt x="989912" y="494956"/>
                  </a:cubicBezTo>
                  <a:close/>
                </a:path>
              </a:pathLst>
            </a:custGeom>
            <a:solidFill>
              <a:srgbClr val="FEBD12"/>
            </a:solidFill>
            <a:ln w="7374" cap="flat">
              <a:noFill/>
              <a:prstDash val="solid"/>
              <a:miter/>
            </a:ln>
          </p:spPr>
          <p:txBody>
            <a:bodyPr rtlCol="0" anchor="ctr"/>
            <a:lstStyle/>
            <a:p>
              <a:endParaRPr lang="en-US"/>
            </a:p>
          </p:txBody>
        </p:sp>
        <p:sp>
          <p:nvSpPr>
            <p:cNvPr id="15" name="Graphic 57">
              <a:extLst>
                <a:ext uri="{FF2B5EF4-FFF2-40B4-BE49-F238E27FC236}">
                  <a16:creationId xmlns:a16="http://schemas.microsoft.com/office/drawing/2014/main" id="{C0DCD85F-E3AC-87F4-7F15-72D152321713}"/>
                </a:ext>
              </a:extLst>
            </p:cNvPr>
            <p:cNvSpPr/>
            <p:nvPr/>
          </p:nvSpPr>
          <p:spPr>
            <a:xfrm>
              <a:off x="9294607" y="4461042"/>
              <a:ext cx="321993" cy="235795"/>
            </a:xfrm>
            <a:custGeom>
              <a:avLst/>
              <a:gdLst>
                <a:gd name="connsiteX0" fmla="*/ 64893 w 985413"/>
                <a:gd name="connsiteY0" fmla="*/ 670712 h 721618"/>
                <a:gd name="connsiteX1" fmla="*/ 0 w 985413"/>
                <a:gd name="connsiteY1" fmla="*/ 626910 h 721618"/>
                <a:gd name="connsiteX2" fmla="*/ 464206 w 985413"/>
                <a:gd name="connsiteY2" fmla="*/ 331721 h 721618"/>
                <a:gd name="connsiteX3" fmla="*/ 891761 w 985413"/>
                <a:gd name="connsiteY3" fmla="*/ 54451 h 721618"/>
                <a:gd name="connsiteX4" fmla="*/ 961374 w 985413"/>
                <a:gd name="connsiteY4" fmla="*/ 7182 h 721618"/>
                <a:gd name="connsiteX5" fmla="*/ 985414 w 985413"/>
                <a:gd name="connsiteY5" fmla="*/ 11754 h 721618"/>
                <a:gd name="connsiteX6" fmla="*/ 850318 w 985413"/>
                <a:gd name="connsiteY6" fmla="*/ 468659 h 721618"/>
                <a:gd name="connsiteX7" fmla="*/ 394151 w 985413"/>
                <a:gd name="connsiteY7" fmla="*/ 721520 h 721618"/>
                <a:gd name="connsiteX8" fmla="*/ 64893 w 985413"/>
                <a:gd name="connsiteY8" fmla="*/ 670712 h 72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413" h="721618">
                  <a:moveTo>
                    <a:pt x="64893" y="670712"/>
                  </a:moveTo>
                  <a:cubicBezTo>
                    <a:pt x="23524" y="661568"/>
                    <a:pt x="0" y="650507"/>
                    <a:pt x="0" y="626910"/>
                  </a:cubicBezTo>
                  <a:cubicBezTo>
                    <a:pt x="158766" y="534879"/>
                    <a:pt x="309716" y="430535"/>
                    <a:pt x="464206" y="331721"/>
                  </a:cubicBezTo>
                  <a:cubicBezTo>
                    <a:pt x="607339" y="240207"/>
                    <a:pt x="749292" y="146923"/>
                    <a:pt x="891761" y="54451"/>
                  </a:cubicBezTo>
                  <a:cubicBezTo>
                    <a:pt x="913294" y="40440"/>
                    <a:pt x="939620" y="20898"/>
                    <a:pt x="961374" y="7182"/>
                  </a:cubicBezTo>
                  <a:cubicBezTo>
                    <a:pt x="970591" y="1357"/>
                    <a:pt x="980768" y="-7492"/>
                    <a:pt x="985414" y="11754"/>
                  </a:cubicBezTo>
                  <a:cubicBezTo>
                    <a:pt x="974500" y="171553"/>
                    <a:pt x="930771" y="329435"/>
                    <a:pt x="850318" y="468659"/>
                  </a:cubicBezTo>
                  <a:cubicBezTo>
                    <a:pt x="749292" y="643428"/>
                    <a:pt x="590673" y="718718"/>
                    <a:pt x="394151" y="721520"/>
                  </a:cubicBezTo>
                  <a:cubicBezTo>
                    <a:pt x="281916" y="723143"/>
                    <a:pt x="172040" y="704560"/>
                    <a:pt x="64893" y="670712"/>
                  </a:cubicBezTo>
                  <a:close/>
                </a:path>
              </a:pathLst>
            </a:custGeom>
            <a:solidFill>
              <a:srgbClr val="A8CA39"/>
            </a:solidFill>
            <a:ln w="7374" cap="flat">
              <a:noFill/>
              <a:prstDash val="solid"/>
              <a:miter/>
            </a:ln>
          </p:spPr>
          <p:txBody>
            <a:bodyPr rtlCol="0" anchor="ctr"/>
            <a:lstStyle/>
            <a:p>
              <a:endParaRPr lang="en-US"/>
            </a:p>
          </p:txBody>
        </p:sp>
        <p:sp>
          <p:nvSpPr>
            <p:cNvPr id="17" name="Graphic 57">
              <a:extLst>
                <a:ext uri="{FF2B5EF4-FFF2-40B4-BE49-F238E27FC236}">
                  <a16:creationId xmlns:a16="http://schemas.microsoft.com/office/drawing/2014/main" id="{3FEF7873-2424-1A96-73B7-7DE273705258}"/>
                </a:ext>
              </a:extLst>
            </p:cNvPr>
            <p:cNvSpPr/>
            <p:nvPr/>
          </p:nvSpPr>
          <p:spPr>
            <a:xfrm>
              <a:off x="9015095" y="4345608"/>
              <a:ext cx="287213" cy="189327"/>
            </a:xfrm>
            <a:custGeom>
              <a:avLst/>
              <a:gdLst>
                <a:gd name="connsiteX0" fmla="*/ 0 w 878976"/>
                <a:gd name="connsiteY0" fmla="*/ 0 h 579410"/>
                <a:gd name="connsiteX1" fmla="*/ 667881 w 878976"/>
                <a:gd name="connsiteY1" fmla="*/ 369005 h 579410"/>
                <a:gd name="connsiteX2" fmla="*/ 858651 w 878976"/>
                <a:gd name="connsiteY2" fmla="*/ 470326 h 579410"/>
                <a:gd name="connsiteX3" fmla="*/ 878856 w 878976"/>
                <a:gd name="connsiteY3" fmla="*/ 487951 h 579410"/>
                <a:gd name="connsiteX4" fmla="*/ 858504 w 878976"/>
                <a:gd name="connsiteY4" fmla="*/ 501150 h 579410"/>
                <a:gd name="connsiteX5" fmla="*/ 801059 w 878976"/>
                <a:gd name="connsiteY5" fmla="*/ 524526 h 579410"/>
                <a:gd name="connsiteX6" fmla="*/ 528435 w 878976"/>
                <a:gd name="connsiteY6" fmla="*/ 578800 h 579410"/>
                <a:gd name="connsiteX7" fmla="*/ 123592 w 878976"/>
                <a:gd name="connsiteY7" fmla="*/ 368784 h 579410"/>
                <a:gd name="connsiteX8" fmla="*/ 0 w 878976"/>
                <a:gd name="connsiteY8" fmla="*/ 0 h 5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976" h="579410">
                  <a:moveTo>
                    <a:pt x="0" y="0"/>
                  </a:moveTo>
                  <a:cubicBezTo>
                    <a:pt x="222627" y="123075"/>
                    <a:pt x="445033" y="246372"/>
                    <a:pt x="667881" y="369005"/>
                  </a:cubicBezTo>
                  <a:cubicBezTo>
                    <a:pt x="730930" y="403737"/>
                    <a:pt x="795233" y="436331"/>
                    <a:pt x="858651" y="470326"/>
                  </a:cubicBezTo>
                  <a:cubicBezTo>
                    <a:pt x="866615" y="474603"/>
                    <a:pt x="880405" y="475562"/>
                    <a:pt x="878856" y="487951"/>
                  </a:cubicBezTo>
                  <a:cubicBezTo>
                    <a:pt x="877750" y="496799"/>
                    <a:pt x="866320" y="497980"/>
                    <a:pt x="858504" y="501150"/>
                  </a:cubicBezTo>
                  <a:cubicBezTo>
                    <a:pt x="839257" y="508819"/>
                    <a:pt x="820158" y="516710"/>
                    <a:pt x="801059" y="524526"/>
                  </a:cubicBezTo>
                  <a:cubicBezTo>
                    <a:pt x="711831" y="550705"/>
                    <a:pt x="622530" y="574598"/>
                    <a:pt x="528435" y="578800"/>
                  </a:cubicBezTo>
                  <a:cubicBezTo>
                    <a:pt x="352192" y="586617"/>
                    <a:pt x="215916" y="519438"/>
                    <a:pt x="123592" y="368784"/>
                  </a:cubicBezTo>
                  <a:cubicBezTo>
                    <a:pt x="54274" y="255737"/>
                    <a:pt x="11799" y="132809"/>
                    <a:pt x="0" y="0"/>
                  </a:cubicBezTo>
                  <a:close/>
                </a:path>
              </a:pathLst>
            </a:custGeom>
            <a:solidFill>
              <a:srgbClr val="A8CA39"/>
            </a:solidFill>
            <a:ln w="7374" cap="flat">
              <a:noFill/>
              <a:prstDash val="solid"/>
              <a:miter/>
            </a:ln>
          </p:spPr>
          <p:txBody>
            <a:bodyPr rtlCol="0" anchor="ctr"/>
            <a:lstStyle/>
            <a:p>
              <a:endParaRPr lang="en-US"/>
            </a:p>
          </p:txBody>
        </p:sp>
        <p:sp>
          <p:nvSpPr>
            <p:cNvPr id="18" name="Graphic 57">
              <a:extLst>
                <a:ext uri="{FF2B5EF4-FFF2-40B4-BE49-F238E27FC236}">
                  <a16:creationId xmlns:a16="http://schemas.microsoft.com/office/drawing/2014/main" id="{242C54F3-4F24-3D33-967C-065F5C40BF64}"/>
                </a:ext>
              </a:extLst>
            </p:cNvPr>
            <p:cNvSpPr/>
            <p:nvPr/>
          </p:nvSpPr>
          <p:spPr>
            <a:xfrm>
              <a:off x="9087142" y="4629228"/>
              <a:ext cx="187803" cy="113401"/>
            </a:xfrm>
            <a:custGeom>
              <a:avLst/>
              <a:gdLst>
                <a:gd name="connsiteX0" fmla="*/ 242980 w 574744"/>
                <a:gd name="connsiteY0" fmla="*/ 341611 h 347047"/>
                <a:gd name="connsiteX1" fmla="*/ 15928 w 574744"/>
                <a:gd name="connsiteY1" fmla="*/ 64415 h 347047"/>
                <a:gd name="connsiteX2" fmla="*/ 0 w 574744"/>
                <a:gd name="connsiteY2" fmla="*/ 12796 h 347047"/>
                <a:gd name="connsiteX3" fmla="*/ 32004 w 574744"/>
                <a:gd name="connsiteY3" fmla="*/ 9182 h 347047"/>
                <a:gd name="connsiteX4" fmla="*/ 341646 w 574744"/>
                <a:gd name="connsiteY4" fmla="*/ 161607 h 347047"/>
                <a:gd name="connsiteX5" fmla="*/ 574745 w 574744"/>
                <a:gd name="connsiteY5" fmla="*/ 281437 h 347047"/>
                <a:gd name="connsiteX6" fmla="*/ 488245 w 574744"/>
                <a:gd name="connsiteY6" fmla="*/ 329886 h 347047"/>
                <a:gd name="connsiteX7" fmla="*/ 242980 w 574744"/>
                <a:gd name="connsiteY7" fmla="*/ 341611 h 34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744" h="347047">
                  <a:moveTo>
                    <a:pt x="242980" y="341611"/>
                  </a:moveTo>
                  <a:cubicBezTo>
                    <a:pt x="111277" y="295154"/>
                    <a:pt x="57814" y="184393"/>
                    <a:pt x="15928" y="64415"/>
                  </a:cubicBezTo>
                  <a:cubicBezTo>
                    <a:pt x="11577" y="51879"/>
                    <a:pt x="3023" y="25774"/>
                    <a:pt x="0" y="12796"/>
                  </a:cubicBezTo>
                  <a:cubicBezTo>
                    <a:pt x="7890" y="-11023"/>
                    <a:pt x="22639" y="4905"/>
                    <a:pt x="32004" y="9182"/>
                  </a:cubicBezTo>
                  <a:cubicBezTo>
                    <a:pt x="133325" y="55197"/>
                    <a:pt x="240546" y="115297"/>
                    <a:pt x="341646" y="161607"/>
                  </a:cubicBezTo>
                  <a:cubicBezTo>
                    <a:pt x="410521" y="193169"/>
                    <a:pt x="535071" y="257471"/>
                    <a:pt x="574745" y="281437"/>
                  </a:cubicBezTo>
                  <a:cubicBezTo>
                    <a:pt x="556752" y="316834"/>
                    <a:pt x="519365" y="318235"/>
                    <a:pt x="488245" y="329886"/>
                  </a:cubicBezTo>
                  <a:cubicBezTo>
                    <a:pt x="467598" y="337629"/>
                    <a:pt x="303153" y="356212"/>
                    <a:pt x="242980" y="341611"/>
                  </a:cubicBezTo>
                  <a:close/>
                </a:path>
              </a:pathLst>
            </a:custGeom>
            <a:solidFill>
              <a:srgbClr val="A8CA39"/>
            </a:solidFill>
            <a:ln w="7374" cap="flat">
              <a:noFill/>
              <a:prstDash val="solid"/>
              <a:miter/>
            </a:ln>
          </p:spPr>
          <p:txBody>
            <a:bodyPr rtlCol="0" anchor="ctr"/>
            <a:lstStyle/>
            <a:p>
              <a:endParaRPr lang="en-US"/>
            </a:p>
          </p:txBody>
        </p:sp>
        <p:sp>
          <p:nvSpPr>
            <p:cNvPr id="19" name="Graphic 57">
              <a:extLst>
                <a:ext uri="{FF2B5EF4-FFF2-40B4-BE49-F238E27FC236}">
                  <a16:creationId xmlns:a16="http://schemas.microsoft.com/office/drawing/2014/main" id="{5C0EB54E-913C-6473-79F5-23502B94C5B9}"/>
                </a:ext>
              </a:extLst>
            </p:cNvPr>
            <p:cNvSpPr/>
            <p:nvPr/>
          </p:nvSpPr>
          <p:spPr>
            <a:xfrm>
              <a:off x="9523372" y="4086131"/>
              <a:ext cx="93227" cy="88734"/>
            </a:xfrm>
            <a:custGeom>
              <a:avLst/>
              <a:gdLst>
                <a:gd name="connsiteX0" fmla="*/ 85688 w 203527"/>
                <a:gd name="connsiteY0" fmla="*/ 193720 h 193719"/>
                <a:gd name="connsiteX1" fmla="*/ 0 w 203527"/>
                <a:gd name="connsiteY1" fmla="*/ 76618 h 193719"/>
                <a:gd name="connsiteX2" fmla="*/ 122854 w 203527"/>
                <a:gd name="connsiteY2" fmla="*/ 0 h 193719"/>
                <a:gd name="connsiteX3" fmla="*/ 203528 w 203527"/>
                <a:gd name="connsiteY3" fmla="*/ 114669 h 193719"/>
                <a:gd name="connsiteX4" fmla="*/ 85688 w 203527"/>
                <a:gd name="connsiteY4" fmla="*/ 193720 h 19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27" h="193719">
                  <a:moveTo>
                    <a:pt x="85688" y="193720"/>
                  </a:moveTo>
                  <a:cubicBezTo>
                    <a:pt x="81337" y="138561"/>
                    <a:pt x="54348" y="103607"/>
                    <a:pt x="0" y="76618"/>
                  </a:cubicBezTo>
                  <a:cubicBezTo>
                    <a:pt x="58920" y="71014"/>
                    <a:pt x="99183" y="50366"/>
                    <a:pt x="122854" y="0"/>
                  </a:cubicBezTo>
                  <a:cubicBezTo>
                    <a:pt x="130154" y="52430"/>
                    <a:pt x="153973" y="91735"/>
                    <a:pt x="203528" y="114669"/>
                  </a:cubicBezTo>
                  <a:cubicBezTo>
                    <a:pt x="148443" y="119978"/>
                    <a:pt x="110097" y="144977"/>
                    <a:pt x="85688" y="193720"/>
                  </a:cubicBezTo>
                  <a:close/>
                </a:path>
              </a:pathLst>
            </a:custGeom>
            <a:solidFill>
              <a:srgbClr val="F4C01E"/>
            </a:solidFill>
            <a:ln w="7374" cap="flat">
              <a:noFill/>
              <a:prstDash val="solid"/>
              <a:miter/>
            </a:ln>
          </p:spPr>
          <p:txBody>
            <a:bodyPr rtlCol="0" anchor="ctr"/>
            <a:lstStyle/>
            <a:p>
              <a:endParaRPr lang="en-US"/>
            </a:p>
          </p:txBody>
        </p:sp>
        <p:sp>
          <p:nvSpPr>
            <p:cNvPr id="20" name="Graphic 57">
              <a:extLst>
                <a:ext uri="{FF2B5EF4-FFF2-40B4-BE49-F238E27FC236}">
                  <a16:creationId xmlns:a16="http://schemas.microsoft.com/office/drawing/2014/main" id="{601FD8D5-4ED2-6C0F-2496-13642B457635}"/>
                </a:ext>
              </a:extLst>
            </p:cNvPr>
            <p:cNvSpPr/>
            <p:nvPr/>
          </p:nvSpPr>
          <p:spPr>
            <a:xfrm>
              <a:off x="9460999" y="4006077"/>
              <a:ext cx="62137" cy="73749"/>
            </a:xfrm>
            <a:custGeom>
              <a:avLst/>
              <a:gdLst>
                <a:gd name="connsiteX0" fmla="*/ 21577 w 190162"/>
                <a:gd name="connsiteY0" fmla="*/ 225641 h 225699"/>
                <a:gd name="connsiteX1" fmla="*/ 5943 w 190162"/>
                <a:gd name="connsiteY1" fmla="*/ 188180 h 225699"/>
                <a:gd name="connsiteX2" fmla="*/ 149445 w 190162"/>
                <a:gd name="connsiteY2" fmla="*/ 7881 h 225699"/>
                <a:gd name="connsiteX3" fmla="*/ 182260 w 190162"/>
                <a:gd name="connsiteY3" fmla="*/ 7217 h 225699"/>
                <a:gd name="connsiteX4" fmla="*/ 184399 w 190162"/>
                <a:gd name="connsiteY4" fmla="*/ 40475 h 225699"/>
                <a:gd name="connsiteX5" fmla="*/ 148855 w 190162"/>
                <a:gd name="connsiteY5" fmla="*/ 87006 h 225699"/>
                <a:gd name="connsiteX6" fmla="*/ 55940 w 190162"/>
                <a:gd name="connsiteY6" fmla="*/ 204920 h 225699"/>
                <a:gd name="connsiteX7" fmla="*/ 21577 w 190162"/>
                <a:gd name="connsiteY7" fmla="*/ 225641 h 2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162" h="225699">
                  <a:moveTo>
                    <a:pt x="21577" y="225641"/>
                  </a:moveTo>
                  <a:cubicBezTo>
                    <a:pt x="486" y="221217"/>
                    <a:pt x="-6003" y="203961"/>
                    <a:pt x="5943" y="188180"/>
                  </a:cubicBezTo>
                  <a:cubicBezTo>
                    <a:pt x="52253" y="126901"/>
                    <a:pt x="100849" y="67317"/>
                    <a:pt x="149445" y="7881"/>
                  </a:cubicBezTo>
                  <a:cubicBezTo>
                    <a:pt x="158147" y="-2811"/>
                    <a:pt x="171789" y="-2221"/>
                    <a:pt x="182260" y="7217"/>
                  </a:cubicBezTo>
                  <a:cubicBezTo>
                    <a:pt x="193174" y="16951"/>
                    <a:pt x="191699" y="29709"/>
                    <a:pt x="184399" y="40475"/>
                  </a:cubicBezTo>
                  <a:cubicBezTo>
                    <a:pt x="173411" y="56551"/>
                    <a:pt x="160949" y="71668"/>
                    <a:pt x="148855" y="87006"/>
                  </a:cubicBezTo>
                  <a:cubicBezTo>
                    <a:pt x="117957" y="126384"/>
                    <a:pt x="86986" y="165689"/>
                    <a:pt x="55940" y="204920"/>
                  </a:cubicBezTo>
                  <a:cubicBezTo>
                    <a:pt x="47460" y="215538"/>
                    <a:pt x="39349" y="226600"/>
                    <a:pt x="21577" y="225641"/>
                  </a:cubicBezTo>
                  <a:close/>
                </a:path>
              </a:pathLst>
            </a:custGeom>
            <a:solidFill>
              <a:srgbClr val="F3C120"/>
            </a:solidFill>
            <a:ln w="7374" cap="flat">
              <a:noFill/>
              <a:prstDash val="solid"/>
              <a:miter/>
            </a:ln>
          </p:spPr>
          <p:txBody>
            <a:bodyPr rtlCol="0" anchor="ctr"/>
            <a:lstStyle/>
            <a:p>
              <a:endParaRPr lang="en-US"/>
            </a:p>
          </p:txBody>
        </p:sp>
        <p:sp>
          <p:nvSpPr>
            <p:cNvPr id="21" name="Graphic 57">
              <a:extLst>
                <a:ext uri="{FF2B5EF4-FFF2-40B4-BE49-F238E27FC236}">
                  <a16:creationId xmlns:a16="http://schemas.microsoft.com/office/drawing/2014/main" id="{37E46890-7BE1-7084-C9F3-4AA671642373}"/>
                </a:ext>
              </a:extLst>
            </p:cNvPr>
            <p:cNvSpPr/>
            <p:nvPr/>
          </p:nvSpPr>
          <p:spPr>
            <a:xfrm>
              <a:off x="9059294" y="4044073"/>
              <a:ext cx="55700" cy="62323"/>
            </a:xfrm>
            <a:custGeom>
              <a:avLst/>
              <a:gdLst>
                <a:gd name="connsiteX0" fmla="*/ 24535 w 170461"/>
                <a:gd name="connsiteY0" fmla="*/ 0 h 190732"/>
                <a:gd name="connsiteX1" fmla="*/ 48280 w 170461"/>
                <a:gd name="connsiteY1" fmla="*/ 15265 h 190732"/>
                <a:gd name="connsiteX2" fmla="*/ 160515 w 170461"/>
                <a:gd name="connsiteY2" fmla="*/ 146157 h 190732"/>
                <a:gd name="connsiteX3" fmla="*/ 161179 w 170461"/>
                <a:gd name="connsiteY3" fmla="*/ 184576 h 190732"/>
                <a:gd name="connsiteX4" fmla="*/ 122538 w 170461"/>
                <a:gd name="connsiteY4" fmla="*/ 178013 h 190732"/>
                <a:gd name="connsiteX5" fmla="*/ 8164 w 170461"/>
                <a:gd name="connsiteY5" fmla="*/ 44171 h 190732"/>
                <a:gd name="connsiteX6" fmla="*/ 3518 w 170461"/>
                <a:gd name="connsiteY6" fmla="*/ 14011 h 190732"/>
                <a:gd name="connsiteX7" fmla="*/ 24535 w 170461"/>
                <a:gd name="connsiteY7" fmla="*/ 0 h 1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61" h="190732">
                  <a:moveTo>
                    <a:pt x="24535" y="0"/>
                  </a:moveTo>
                  <a:cubicBezTo>
                    <a:pt x="34932" y="959"/>
                    <a:pt x="41938" y="7890"/>
                    <a:pt x="48280" y="15265"/>
                  </a:cubicBezTo>
                  <a:cubicBezTo>
                    <a:pt x="85741" y="58846"/>
                    <a:pt x="123202" y="102428"/>
                    <a:pt x="160515" y="146157"/>
                  </a:cubicBezTo>
                  <a:cubicBezTo>
                    <a:pt x="171208" y="158693"/>
                    <a:pt x="175853" y="172704"/>
                    <a:pt x="161179" y="184576"/>
                  </a:cubicBezTo>
                  <a:cubicBezTo>
                    <a:pt x="147241" y="195785"/>
                    <a:pt x="133304" y="190549"/>
                    <a:pt x="122538" y="178013"/>
                  </a:cubicBezTo>
                  <a:cubicBezTo>
                    <a:pt x="84266" y="133547"/>
                    <a:pt x="46215" y="88859"/>
                    <a:pt x="8164" y="44171"/>
                  </a:cubicBezTo>
                  <a:cubicBezTo>
                    <a:pt x="569" y="35249"/>
                    <a:pt x="-3266" y="25515"/>
                    <a:pt x="3518" y="14011"/>
                  </a:cubicBezTo>
                  <a:cubicBezTo>
                    <a:pt x="8238" y="5899"/>
                    <a:pt x="16423" y="3392"/>
                    <a:pt x="24535" y="0"/>
                  </a:cubicBezTo>
                  <a:close/>
                </a:path>
              </a:pathLst>
            </a:custGeom>
            <a:solidFill>
              <a:srgbClr val="F2BF23"/>
            </a:solidFill>
            <a:ln w="7374" cap="flat">
              <a:noFill/>
              <a:prstDash val="solid"/>
              <a:miter/>
            </a:ln>
          </p:spPr>
          <p:txBody>
            <a:bodyPr rtlCol="0" anchor="ctr"/>
            <a:lstStyle/>
            <a:p>
              <a:endParaRPr lang="en-US"/>
            </a:p>
          </p:txBody>
        </p:sp>
        <p:sp>
          <p:nvSpPr>
            <p:cNvPr id="22" name="Graphic 57">
              <a:extLst>
                <a:ext uri="{FF2B5EF4-FFF2-40B4-BE49-F238E27FC236}">
                  <a16:creationId xmlns:a16="http://schemas.microsoft.com/office/drawing/2014/main" id="{551567B7-9306-8CFA-070C-28380A1A1E0B}"/>
                </a:ext>
              </a:extLst>
            </p:cNvPr>
            <p:cNvSpPr/>
            <p:nvPr/>
          </p:nvSpPr>
          <p:spPr>
            <a:xfrm>
              <a:off x="8992267" y="4143203"/>
              <a:ext cx="66683" cy="75270"/>
            </a:xfrm>
            <a:custGeom>
              <a:avLst/>
              <a:gdLst>
                <a:gd name="connsiteX0" fmla="*/ 58035 w 146009"/>
                <a:gd name="connsiteY0" fmla="*/ 164813 h 164813"/>
                <a:gd name="connsiteX1" fmla="*/ 0 w 146009"/>
                <a:gd name="connsiteY1" fmla="*/ 66294 h 164813"/>
                <a:gd name="connsiteX2" fmla="*/ 89154 w 146009"/>
                <a:gd name="connsiteY2" fmla="*/ 0 h 164813"/>
                <a:gd name="connsiteX3" fmla="*/ 146009 w 146009"/>
                <a:gd name="connsiteY3" fmla="*/ 94979 h 164813"/>
                <a:gd name="connsiteX4" fmla="*/ 58035 w 146009"/>
                <a:gd name="connsiteY4" fmla="*/ 164813 h 16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09" h="164813">
                  <a:moveTo>
                    <a:pt x="58035" y="164813"/>
                  </a:moveTo>
                  <a:cubicBezTo>
                    <a:pt x="52652" y="115037"/>
                    <a:pt x="38051" y="84361"/>
                    <a:pt x="0" y="66294"/>
                  </a:cubicBezTo>
                  <a:cubicBezTo>
                    <a:pt x="39452" y="61132"/>
                    <a:pt x="67548" y="42918"/>
                    <a:pt x="89154" y="0"/>
                  </a:cubicBezTo>
                  <a:cubicBezTo>
                    <a:pt x="94316" y="45056"/>
                    <a:pt x="109581" y="74848"/>
                    <a:pt x="146009" y="94979"/>
                  </a:cubicBezTo>
                  <a:cubicBezTo>
                    <a:pt x="107368" y="101690"/>
                    <a:pt x="76913" y="118430"/>
                    <a:pt x="58035" y="164813"/>
                  </a:cubicBezTo>
                  <a:close/>
                </a:path>
              </a:pathLst>
            </a:custGeom>
            <a:solidFill>
              <a:srgbClr val="F1C122"/>
            </a:solidFill>
            <a:ln w="7374" cap="flat">
              <a:noFill/>
              <a:prstDash val="solid"/>
              <a:miter/>
            </a:ln>
          </p:spPr>
          <p:txBody>
            <a:bodyPr rtlCol="0" anchor="ctr"/>
            <a:lstStyle/>
            <a:p>
              <a:endParaRPr lang="en-US"/>
            </a:p>
          </p:txBody>
        </p:sp>
        <p:sp>
          <p:nvSpPr>
            <p:cNvPr id="24" name="Graphic 57">
              <a:extLst>
                <a:ext uri="{FF2B5EF4-FFF2-40B4-BE49-F238E27FC236}">
                  <a16:creationId xmlns:a16="http://schemas.microsoft.com/office/drawing/2014/main" id="{27F9BAAD-3BF6-782B-FEFF-108836E1DC19}"/>
                </a:ext>
              </a:extLst>
            </p:cNvPr>
            <p:cNvSpPr/>
            <p:nvPr/>
          </p:nvSpPr>
          <p:spPr>
            <a:xfrm>
              <a:off x="9023939" y="4838151"/>
              <a:ext cx="540976" cy="23397"/>
            </a:xfrm>
            <a:custGeom>
              <a:avLst/>
              <a:gdLst>
                <a:gd name="connsiteX0" fmla="*/ 1639504 w 1655580"/>
                <a:gd name="connsiteY0" fmla="*/ 71603 h 71603"/>
                <a:gd name="connsiteX1" fmla="*/ 9439 w 1655580"/>
                <a:gd name="connsiteY1" fmla="*/ 71603 h 71603"/>
                <a:gd name="connsiteX2" fmla="*/ 0 w 1655580"/>
                <a:gd name="connsiteY2" fmla="*/ 0 h 71603"/>
                <a:gd name="connsiteX3" fmla="*/ 1655580 w 1655580"/>
                <a:gd name="connsiteY3" fmla="*/ 0 h 71603"/>
              </a:gdLst>
              <a:ahLst/>
              <a:cxnLst>
                <a:cxn ang="0">
                  <a:pos x="connsiteX0" y="connsiteY0"/>
                </a:cxn>
                <a:cxn ang="0">
                  <a:pos x="connsiteX1" y="connsiteY1"/>
                </a:cxn>
                <a:cxn ang="0">
                  <a:pos x="connsiteX2" y="connsiteY2"/>
                </a:cxn>
                <a:cxn ang="0">
                  <a:pos x="connsiteX3" y="connsiteY3"/>
                </a:cxn>
              </a:cxnLst>
              <a:rect l="l" t="t" r="r" b="b"/>
              <a:pathLst>
                <a:path w="1655580" h="71603">
                  <a:moveTo>
                    <a:pt x="1639504" y="71603"/>
                  </a:moveTo>
                  <a:lnTo>
                    <a:pt x="9439" y="71603"/>
                  </a:lnTo>
                  <a:lnTo>
                    <a:pt x="0" y="0"/>
                  </a:lnTo>
                  <a:lnTo>
                    <a:pt x="1655580" y="0"/>
                  </a:lnTo>
                  <a:close/>
                </a:path>
              </a:pathLst>
            </a:custGeom>
            <a:solidFill>
              <a:srgbClr val="B65226"/>
            </a:solidFill>
            <a:ln w="7374" cap="flat">
              <a:noFill/>
              <a:prstDash val="solid"/>
              <a:miter/>
            </a:ln>
          </p:spPr>
          <p:txBody>
            <a:bodyPr rtlCol="0" anchor="ctr"/>
            <a:lstStyle/>
            <a:p>
              <a:endParaRPr lang="en-US"/>
            </a:p>
          </p:txBody>
        </p:sp>
        <p:sp>
          <p:nvSpPr>
            <p:cNvPr id="26" name="Graphic 57">
              <a:extLst>
                <a:ext uri="{FF2B5EF4-FFF2-40B4-BE49-F238E27FC236}">
                  <a16:creationId xmlns:a16="http://schemas.microsoft.com/office/drawing/2014/main" id="{DE5DC3F8-E663-4D8A-DE21-A0B7ADCDBFF8}"/>
                </a:ext>
              </a:extLst>
            </p:cNvPr>
            <p:cNvSpPr/>
            <p:nvPr/>
          </p:nvSpPr>
          <p:spPr>
            <a:xfrm rot="726821">
              <a:off x="9114402" y="3917434"/>
              <a:ext cx="95299" cy="106631"/>
            </a:xfrm>
            <a:custGeom>
              <a:avLst/>
              <a:gdLst>
                <a:gd name="connsiteX0" fmla="*/ 24535 w 170461"/>
                <a:gd name="connsiteY0" fmla="*/ 0 h 190732"/>
                <a:gd name="connsiteX1" fmla="*/ 48280 w 170461"/>
                <a:gd name="connsiteY1" fmla="*/ 15265 h 190732"/>
                <a:gd name="connsiteX2" fmla="*/ 160515 w 170461"/>
                <a:gd name="connsiteY2" fmla="*/ 146157 h 190732"/>
                <a:gd name="connsiteX3" fmla="*/ 161179 w 170461"/>
                <a:gd name="connsiteY3" fmla="*/ 184576 h 190732"/>
                <a:gd name="connsiteX4" fmla="*/ 122538 w 170461"/>
                <a:gd name="connsiteY4" fmla="*/ 178013 h 190732"/>
                <a:gd name="connsiteX5" fmla="*/ 8164 w 170461"/>
                <a:gd name="connsiteY5" fmla="*/ 44171 h 190732"/>
                <a:gd name="connsiteX6" fmla="*/ 3518 w 170461"/>
                <a:gd name="connsiteY6" fmla="*/ 14011 h 190732"/>
                <a:gd name="connsiteX7" fmla="*/ 24535 w 170461"/>
                <a:gd name="connsiteY7" fmla="*/ 0 h 1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61" h="190732">
                  <a:moveTo>
                    <a:pt x="24535" y="0"/>
                  </a:moveTo>
                  <a:cubicBezTo>
                    <a:pt x="34932" y="959"/>
                    <a:pt x="41938" y="7890"/>
                    <a:pt x="48280" y="15265"/>
                  </a:cubicBezTo>
                  <a:cubicBezTo>
                    <a:pt x="85741" y="58846"/>
                    <a:pt x="123202" y="102428"/>
                    <a:pt x="160515" y="146157"/>
                  </a:cubicBezTo>
                  <a:cubicBezTo>
                    <a:pt x="171208" y="158693"/>
                    <a:pt x="175853" y="172704"/>
                    <a:pt x="161179" y="184576"/>
                  </a:cubicBezTo>
                  <a:cubicBezTo>
                    <a:pt x="147241" y="195785"/>
                    <a:pt x="133304" y="190549"/>
                    <a:pt x="122538" y="178013"/>
                  </a:cubicBezTo>
                  <a:cubicBezTo>
                    <a:pt x="84266" y="133547"/>
                    <a:pt x="46215" y="88859"/>
                    <a:pt x="8164" y="44171"/>
                  </a:cubicBezTo>
                  <a:cubicBezTo>
                    <a:pt x="569" y="35249"/>
                    <a:pt x="-3266" y="25515"/>
                    <a:pt x="3518" y="14011"/>
                  </a:cubicBezTo>
                  <a:cubicBezTo>
                    <a:pt x="8238" y="5899"/>
                    <a:pt x="16423" y="3392"/>
                    <a:pt x="24535" y="0"/>
                  </a:cubicBezTo>
                  <a:close/>
                </a:path>
              </a:pathLst>
            </a:custGeom>
            <a:solidFill>
              <a:srgbClr val="F2BF23"/>
            </a:solidFill>
            <a:ln w="7374" cap="flat">
              <a:noFill/>
              <a:prstDash val="solid"/>
              <a:miter/>
            </a:ln>
          </p:spPr>
          <p:txBody>
            <a:bodyPr rtlCol="0" anchor="ctr"/>
            <a:lstStyle/>
            <a:p>
              <a:endParaRPr lang="en-US"/>
            </a:p>
          </p:txBody>
        </p:sp>
        <p:sp>
          <p:nvSpPr>
            <p:cNvPr id="28" name="Graphic 57">
              <a:extLst>
                <a:ext uri="{FF2B5EF4-FFF2-40B4-BE49-F238E27FC236}">
                  <a16:creationId xmlns:a16="http://schemas.microsoft.com/office/drawing/2014/main" id="{040057DE-8425-CE04-F139-E208DDE6EAFB}"/>
                </a:ext>
              </a:extLst>
            </p:cNvPr>
            <p:cNvSpPr/>
            <p:nvPr/>
          </p:nvSpPr>
          <p:spPr>
            <a:xfrm rot="21230967" flipH="1">
              <a:off x="9367441" y="3906700"/>
              <a:ext cx="95299" cy="106631"/>
            </a:xfrm>
            <a:custGeom>
              <a:avLst/>
              <a:gdLst>
                <a:gd name="connsiteX0" fmla="*/ 24535 w 170461"/>
                <a:gd name="connsiteY0" fmla="*/ 0 h 190732"/>
                <a:gd name="connsiteX1" fmla="*/ 48280 w 170461"/>
                <a:gd name="connsiteY1" fmla="*/ 15265 h 190732"/>
                <a:gd name="connsiteX2" fmla="*/ 160515 w 170461"/>
                <a:gd name="connsiteY2" fmla="*/ 146157 h 190732"/>
                <a:gd name="connsiteX3" fmla="*/ 161179 w 170461"/>
                <a:gd name="connsiteY3" fmla="*/ 184576 h 190732"/>
                <a:gd name="connsiteX4" fmla="*/ 122538 w 170461"/>
                <a:gd name="connsiteY4" fmla="*/ 178013 h 190732"/>
                <a:gd name="connsiteX5" fmla="*/ 8164 w 170461"/>
                <a:gd name="connsiteY5" fmla="*/ 44171 h 190732"/>
                <a:gd name="connsiteX6" fmla="*/ 3518 w 170461"/>
                <a:gd name="connsiteY6" fmla="*/ 14011 h 190732"/>
                <a:gd name="connsiteX7" fmla="*/ 24535 w 170461"/>
                <a:gd name="connsiteY7" fmla="*/ 0 h 1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61" h="190732">
                  <a:moveTo>
                    <a:pt x="24535" y="0"/>
                  </a:moveTo>
                  <a:cubicBezTo>
                    <a:pt x="34932" y="959"/>
                    <a:pt x="41938" y="7890"/>
                    <a:pt x="48280" y="15265"/>
                  </a:cubicBezTo>
                  <a:cubicBezTo>
                    <a:pt x="85741" y="58846"/>
                    <a:pt x="123202" y="102428"/>
                    <a:pt x="160515" y="146157"/>
                  </a:cubicBezTo>
                  <a:cubicBezTo>
                    <a:pt x="171208" y="158693"/>
                    <a:pt x="175853" y="172704"/>
                    <a:pt x="161179" y="184576"/>
                  </a:cubicBezTo>
                  <a:cubicBezTo>
                    <a:pt x="147241" y="195785"/>
                    <a:pt x="133304" y="190549"/>
                    <a:pt x="122538" y="178013"/>
                  </a:cubicBezTo>
                  <a:cubicBezTo>
                    <a:pt x="84266" y="133547"/>
                    <a:pt x="46215" y="88859"/>
                    <a:pt x="8164" y="44171"/>
                  </a:cubicBezTo>
                  <a:cubicBezTo>
                    <a:pt x="569" y="35249"/>
                    <a:pt x="-3266" y="25515"/>
                    <a:pt x="3518" y="14011"/>
                  </a:cubicBezTo>
                  <a:cubicBezTo>
                    <a:pt x="8238" y="5899"/>
                    <a:pt x="16423" y="3392"/>
                    <a:pt x="24535" y="0"/>
                  </a:cubicBezTo>
                  <a:close/>
                </a:path>
              </a:pathLst>
            </a:custGeom>
            <a:solidFill>
              <a:srgbClr val="F2BF23"/>
            </a:solidFill>
            <a:ln w="7374" cap="flat">
              <a:noFill/>
              <a:prstDash val="solid"/>
              <a:miter/>
            </a:ln>
          </p:spPr>
          <p:txBody>
            <a:bodyPr rtlCol="0" anchor="ctr"/>
            <a:lstStyle/>
            <a:p>
              <a:endParaRPr lang="en-US"/>
            </a:p>
          </p:txBody>
        </p:sp>
        <p:sp>
          <p:nvSpPr>
            <p:cNvPr id="29" name="Graphic 57">
              <a:extLst>
                <a:ext uri="{FF2B5EF4-FFF2-40B4-BE49-F238E27FC236}">
                  <a16:creationId xmlns:a16="http://schemas.microsoft.com/office/drawing/2014/main" id="{EF090B2B-5F6F-212C-CBB5-51651E00FA4A}"/>
                </a:ext>
              </a:extLst>
            </p:cNvPr>
            <p:cNvSpPr/>
            <p:nvPr/>
          </p:nvSpPr>
          <p:spPr>
            <a:xfrm rot="19329115">
              <a:off x="9261416" y="3909102"/>
              <a:ext cx="62137" cy="73749"/>
            </a:xfrm>
            <a:custGeom>
              <a:avLst/>
              <a:gdLst>
                <a:gd name="connsiteX0" fmla="*/ 21577 w 190162"/>
                <a:gd name="connsiteY0" fmla="*/ 225641 h 225699"/>
                <a:gd name="connsiteX1" fmla="*/ 5943 w 190162"/>
                <a:gd name="connsiteY1" fmla="*/ 188180 h 225699"/>
                <a:gd name="connsiteX2" fmla="*/ 149445 w 190162"/>
                <a:gd name="connsiteY2" fmla="*/ 7881 h 225699"/>
                <a:gd name="connsiteX3" fmla="*/ 182260 w 190162"/>
                <a:gd name="connsiteY3" fmla="*/ 7217 h 225699"/>
                <a:gd name="connsiteX4" fmla="*/ 184399 w 190162"/>
                <a:gd name="connsiteY4" fmla="*/ 40475 h 225699"/>
                <a:gd name="connsiteX5" fmla="*/ 148855 w 190162"/>
                <a:gd name="connsiteY5" fmla="*/ 87006 h 225699"/>
                <a:gd name="connsiteX6" fmla="*/ 55940 w 190162"/>
                <a:gd name="connsiteY6" fmla="*/ 204920 h 225699"/>
                <a:gd name="connsiteX7" fmla="*/ 21577 w 190162"/>
                <a:gd name="connsiteY7" fmla="*/ 225641 h 2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162" h="225699">
                  <a:moveTo>
                    <a:pt x="21577" y="225641"/>
                  </a:moveTo>
                  <a:cubicBezTo>
                    <a:pt x="486" y="221217"/>
                    <a:pt x="-6003" y="203961"/>
                    <a:pt x="5943" y="188180"/>
                  </a:cubicBezTo>
                  <a:cubicBezTo>
                    <a:pt x="52253" y="126901"/>
                    <a:pt x="100849" y="67317"/>
                    <a:pt x="149445" y="7881"/>
                  </a:cubicBezTo>
                  <a:cubicBezTo>
                    <a:pt x="158147" y="-2811"/>
                    <a:pt x="171789" y="-2221"/>
                    <a:pt x="182260" y="7217"/>
                  </a:cubicBezTo>
                  <a:cubicBezTo>
                    <a:pt x="193174" y="16951"/>
                    <a:pt x="191699" y="29709"/>
                    <a:pt x="184399" y="40475"/>
                  </a:cubicBezTo>
                  <a:cubicBezTo>
                    <a:pt x="173411" y="56551"/>
                    <a:pt x="160949" y="71668"/>
                    <a:pt x="148855" y="87006"/>
                  </a:cubicBezTo>
                  <a:cubicBezTo>
                    <a:pt x="117957" y="126384"/>
                    <a:pt x="86986" y="165689"/>
                    <a:pt x="55940" y="204920"/>
                  </a:cubicBezTo>
                  <a:cubicBezTo>
                    <a:pt x="47460" y="215538"/>
                    <a:pt x="39349" y="226600"/>
                    <a:pt x="21577" y="225641"/>
                  </a:cubicBezTo>
                  <a:close/>
                </a:path>
              </a:pathLst>
            </a:custGeom>
            <a:solidFill>
              <a:srgbClr val="F3C120"/>
            </a:solidFill>
            <a:ln w="7374" cap="flat">
              <a:noFill/>
              <a:prstDash val="solid"/>
              <a:miter/>
            </a:ln>
          </p:spPr>
          <p:txBody>
            <a:bodyPr rtlCol="0" anchor="ctr"/>
            <a:lstStyle/>
            <a:p>
              <a:endParaRPr lang="en-US"/>
            </a:p>
          </p:txBody>
        </p:sp>
      </p:grpSp>
      <p:grpSp>
        <p:nvGrpSpPr>
          <p:cNvPr id="30" name="그룹 43">
            <a:extLst>
              <a:ext uri="{FF2B5EF4-FFF2-40B4-BE49-F238E27FC236}">
                <a16:creationId xmlns:a16="http://schemas.microsoft.com/office/drawing/2014/main" id="{95CE94A2-4BE9-F40A-2B5D-68629D037B7B}"/>
              </a:ext>
            </a:extLst>
          </p:cNvPr>
          <p:cNvGrpSpPr/>
          <p:nvPr/>
        </p:nvGrpSpPr>
        <p:grpSpPr>
          <a:xfrm rot="21177585">
            <a:off x="296968" y="1537719"/>
            <a:ext cx="2283519" cy="1141132"/>
            <a:chOff x="995906" y="1393949"/>
            <a:chExt cx="2844933" cy="1581627"/>
          </a:xfrm>
        </p:grpSpPr>
        <p:sp>
          <p:nvSpPr>
            <p:cNvPr id="31" name="Teardrop 27">
              <a:extLst>
                <a:ext uri="{FF2B5EF4-FFF2-40B4-BE49-F238E27FC236}">
                  <a16:creationId xmlns:a16="http://schemas.microsoft.com/office/drawing/2014/main" id="{D324E925-CF8D-9A96-781A-730595B3FAF9}"/>
                </a:ext>
              </a:extLst>
            </p:cNvPr>
            <p:cNvSpPr/>
            <p:nvPr/>
          </p:nvSpPr>
          <p:spPr>
            <a:xfrm rot="18900000">
              <a:off x="3498106" y="2486859"/>
              <a:ext cx="342733" cy="338278"/>
            </a:xfrm>
            <a:custGeom>
              <a:avLst/>
              <a:gdLst>
                <a:gd name="connsiteX0" fmla="*/ 0 w 220469"/>
                <a:gd name="connsiteY0" fmla="*/ 110235 h 220469"/>
                <a:gd name="connsiteX1" fmla="*/ 110235 w 220469"/>
                <a:gd name="connsiteY1" fmla="*/ 0 h 220469"/>
                <a:gd name="connsiteX2" fmla="*/ 220469 w 220469"/>
                <a:gd name="connsiteY2" fmla="*/ 0 h 220469"/>
                <a:gd name="connsiteX3" fmla="*/ 220469 w 220469"/>
                <a:gd name="connsiteY3" fmla="*/ 110235 h 220469"/>
                <a:gd name="connsiteX4" fmla="*/ 110234 w 220469"/>
                <a:gd name="connsiteY4" fmla="*/ 220470 h 220469"/>
                <a:gd name="connsiteX5" fmla="*/ -1 w 220469"/>
                <a:gd name="connsiteY5" fmla="*/ 110235 h 220469"/>
                <a:gd name="connsiteX6" fmla="*/ 0 w 220469"/>
                <a:gd name="connsiteY6" fmla="*/ 110235 h 22046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 name="connsiteX0" fmla="*/ 1 w 259198"/>
                <a:gd name="connsiteY0" fmla="*/ 145594 h 255829"/>
                <a:gd name="connsiteX1" fmla="*/ 110236 w 259198"/>
                <a:gd name="connsiteY1" fmla="*/ 35359 h 255829"/>
                <a:gd name="connsiteX2" fmla="*/ 259198 w 259198"/>
                <a:gd name="connsiteY2" fmla="*/ 0 h 255829"/>
                <a:gd name="connsiteX3" fmla="*/ 220470 w 259198"/>
                <a:gd name="connsiteY3" fmla="*/ 145594 h 255829"/>
                <a:gd name="connsiteX4" fmla="*/ 110235 w 259198"/>
                <a:gd name="connsiteY4" fmla="*/ 255829 h 255829"/>
                <a:gd name="connsiteX5" fmla="*/ 0 w 259198"/>
                <a:gd name="connsiteY5" fmla="*/ 145594 h 255829"/>
                <a:gd name="connsiteX6" fmla="*/ 1 w 259198"/>
                <a:gd name="connsiteY6" fmla="*/ 145594 h 2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98" h="255829">
                  <a:moveTo>
                    <a:pt x="1" y="145594"/>
                  </a:moveTo>
                  <a:cubicBezTo>
                    <a:pt x="1" y="84713"/>
                    <a:pt x="35885" y="62300"/>
                    <a:pt x="110236" y="35359"/>
                  </a:cubicBezTo>
                  <a:cubicBezTo>
                    <a:pt x="178411" y="18523"/>
                    <a:pt x="199441" y="11785"/>
                    <a:pt x="259198" y="0"/>
                  </a:cubicBezTo>
                  <a:cubicBezTo>
                    <a:pt x="244044" y="58633"/>
                    <a:pt x="244042" y="75173"/>
                    <a:pt x="220470" y="145594"/>
                  </a:cubicBezTo>
                  <a:cubicBezTo>
                    <a:pt x="196896" y="219943"/>
                    <a:pt x="171116" y="255829"/>
                    <a:pt x="110235" y="255829"/>
                  </a:cubicBezTo>
                  <a:cubicBezTo>
                    <a:pt x="49354" y="255829"/>
                    <a:pt x="0" y="206475"/>
                    <a:pt x="0" y="145594"/>
                  </a:cubicBezTo>
                  <a:lnTo>
                    <a:pt x="1" y="1455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32" name="Group 53">
              <a:extLst>
                <a:ext uri="{FF2B5EF4-FFF2-40B4-BE49-F238E27FC236}">
                  <a16:creationId xmlns:a16="http://schemas.microsoft.com/office/drawing/2014/main" id="{F7F17165-5AA9-7E37-AF5F-C3D090FF9EAC}"/>
                </a:ext>
              </a:extLst>
            </p:cNvPr>
            <p:cNvGrpSpPr/>
            <p:nvPr/>
          </p:nvGrpSpPr>
          <p:grpSpPr>
            <a:xfrm>
              <a:off x="995906" y="1393949"/>
              <a:ext cx="2477149" cy="1581627"/>
              <a:chOff x="-40593" y="1204659"/>
              <a:chExt cx="2495556" cy="1593380"/>
            </a:xfrm>
          </p:grpSpPr>
          <p:grpSp>
            <p:nvGrpSpPr>
              <p:cNvPr id="33" name="Group 25">
                <a:extLst>
                  <a:ext uri="{FF2B5EF4-FFF2-40B4-BE49-F238E27FC236}">
                    <a16:creationId xmlns:a16="http://schemas.microsoft.com/office/drawing/2014/main" id="{F647165D-AE31-FA27-BC1C-8F387A7B5AEE}"/>
                  </a:ext>
                </a:extLst>
              </p:cNvPr>
              <p:cNvGrpSpPr/>
              <p:nvPr/>
            </p:nvGrpSpPr>
            <p:grpSpPr>
              <a:xfrm>
                <a:off x="-40593" y="1204659"/>
                <a:ext cx="2495556" cy="1413837"/>
                <a:chOff x="427571" y="1831133"/>
                <a:chExt cx="2263443" cy="1282335"/>
              </a:xfrm>
            </p:grpSpPr>
            <p:sp>
              <p:nvSpPr>
                <p:cNvPr id="40" name="Rounded Rectangle 21">
                  <a:extLst>
                    <a:ext uri="{FF2B5EF4-FFF2-40B4-BE49-F238E27FC236}">
                      <a16:creationId xmlns:a16="http://schemas.microsoft.com/office/drawing/2014/main" id="{6EA12D26-FE84-E657-B64F-8B3EAFA71CC9}"/>
                    </a:ext>
                  </a:extLst>
                </p:cNvPr>
                <p:cNvSpPr/>
                <p:nvPr userDrawn="1"/>
              </p:nvSpPr>
              <p:spPr>
                <a:xfrm rot="3600000">
                  <a:off x="2191300" y="2155086"/>
                  <a:ext cx="810238" cy="162331"/>
                </a:xfrm>
                <a:prstGeom prst="roundRect">
                  <a:avLst>
                    <a:gd name="adj" fmla="val 466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Round Same Side Corner Rectangle 22">
                  <a:extLst>
                    <a:ext uri="{FF2B5EF4-FFF2-40B4-BE49-F238E27FC236}">
                      <a16:creationId xmlns:a16="http://schemas.microsoft.com/office/drawing/2014/main" id="{6B01798C-1160-461A-419E-D37E3F00C85B}"/>
                    </a:ext>
                  </a:extLst>
                </p:cNvPr>
                <p:cNvSpPr/>
                <p:nvPr userDrawn="1"/>
              </p:nvSpPr>
              <p:spPr>
                <a:xfrm rot="14400000">
                  <a:off x="1292073" y="1706320"/>
                  <a:ext cx="548653" cy="224922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2" name="Round Same Side Corner Rectangle 42">
                  <a:extLst>
                    <a:ext uri="{FF2B5EF4-FFF2-40B4-BE49-F238E27FC236}">
                      <a16:creationId xmlns:a16="http://schemas.microsoft.com/office/drawing/2014/main" id="{130BC256-4339-D53E-4CD0-F4CC0109EC83}"/>
                    </a:ext>
                  </a:extLst>
                </p:cNvPr>
                <p:cNvSpPr/>
                <p:nvPr userDrawn="1"/>
              </p:nvSpPr>
              <p:spPr>
                <a:xfrm rot="14400000">
                  <a:off x="1277858" y="1714528"/>
                  <a:ext cx="548653" cy="2249228"/>
                </a:xfrm>
                <a:custGeom>
                  <a:avLst/>
                  <a:gdLst>
                    <a:gd name="connsiteX0" fmla="*/ 332585 w 665170"/>
                    <a:gd name="connsiteY0" fmla="*/ 0 h 2726892"/>
                    <a:gd name="connsiteX1" fmla="*/ 332585 w 665170"/>
                    <a:gd name="connsiteY1" fmla="*/ 0 h 2726892"/>
                    <a:gd name="connsiteX2" fmla="*/ 665170 w 665170"/>
                    <a:gd name="connsiteY2" fmla="*/ 332585 h 2726892"/>
                    <a:gd name="connsiteX3" fmla="*/ 665170 w 665170"/>
                    <a:gd name="connsiteY3" fmla="*/ 272689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665170 w 665170"/>
                    <a:gd name="connsiteY5" fmla="*/ 2726892 h 2726892"/>
                    <a:gd name="connsiteX6" fmla="*/ 0 w 665170"/>
                    <a:gd name="connsiteY6" fmla="*/ 2726892 h 2726892"/>
                    <a:gd name="connsiteX7" fmla="*/ 0 w 665170"/>
                    <a:gd name="connsiteY7" fmla="*/ 2726892 h 2726892"/>
                    <a:gd name="connsiteX8" fmla="*/ 0 w 665170"/>
                    <a:gd name="connsiteY8" fmla="*/ 332585 h 2726892"/>
                    <a:gd name="connsiteX9" fmla="*/ 332585 w 665170"/>
                    <a:gd name="connsiteY9"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665170 w 665170"/>
                    <a:gd name="connsiteY4" fmla="*/ 2726892 h 2726892"/>
                    <a:gd name="connsiteX5" fmla="*/ 0 w 665170"/>
                    <a:gd name="connsiteY5" fmla="*/ 2726892 h 2726892"/>
                    <a:gd name="connsiteX6" fmla="*/ 0 w 665170"/>
                    <a:gd name="connsiteY6" fmla="*/ 2726892 h 2726892"/>
                    <a:gd name="connsiteX7" fmla="*/ 0 w 665170"/>
                    <a:gd name="connsiteY7" fmla="*/ 332585 h 2726892"/>
                    <a:gd name="connsiteX8" fmla="*/ 332585 w 665170"/>
                    <a:gd name="connsiteY8"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 name="connsiteX0" fmla="*/ 332585 w 665170"/>
                    <a:gd name="connsiteY0" fmla="*/ 0 h 2726892"/>
                    <a:gd name="connsiteX1" fmla="*/ 332585 w 665170"/>
                    <a:gd name="connsiteY1" fmla="*/ 0 h 2726892"/>
                    <a:gd name="connsiteX2" fmla="*/ 665170 w 665170"/>
                    <a:gd name="connsiteY2" fmla="*/ 332585 h 2726892"/>
                    <a:gd name="connsiteX3" fmla="*/ 664895 w 665170"/>
                    <a:gd name="connsiteY3" fmla="*/ 1413622 h 2726892"/>
                    <a:gd name="connsiteX4" fmla="*/ 0 w 665170"/>
                    <a:gd name="connsiteY4" fmla="*/ 2726892 h 2726892"/>
                    <a:gd name="connsiteX5" fmla="*/ 0 w 665170"/>
                    <a:gd name="connsiteY5" fmla="*/ 2726892 h 2726892"/>
                    <a:gd name="connsiteX6" fmla="*/ 0 w 665170"/>
                    <a:gd name="connsiteY6" fmla="*/ 332585 h 2726892"/>
                    <a:gd name="connsiteX7" fmla="*/ 332585 w 665170"/>
                    <a:gd name="connsiteY7" fmla="*/ 0 h 27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170" h="2726892">
                      <a:moveTo>
                        <a:pt x="332585" y="0"/>
                      </a:moveTo>
                      <a:lnTo>
                        <a:pt x="332585" y="0"/>
                      </a:lnTo>
                      <a:cubicBezTo>
                        <a:pt x="516267" y="0"/>
                        <a:pt x="665170" y="148903"/>
                        <a:pt x="665170" y="332585"/>
                      </a:cubicBezTo>
                      <a:cubicBezTo>
                        <a:pt x="665078" y="692931"/>
                        <a:pt x="664987" y="1053276"/>
                        <a:pt x="664895" y="1413622"/>
                      </a:cubicBezTo>
                      <a:cubicBezTo>
                        <a:pt x="476395" y="1778168"/>
                        <a:pt x="266092" y="2119826"/>
                        <a:pt x="0" y="2726892"/>
                      </a:cubicBezTo>
                      <a:lnTo>
                        <a:pt x="0" y="2726892"/>
                      </a:lnTo>
                      <a:lnTo>
                        <a:pt x="0" y="332585"/>
                      </a:lnTo>
                      <a:cubicBezTo>
                        <a:pt x="0" y="148903"/>
                        <a:pt x="148903" y="0"/>
                        <a:pt x="33258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4" name="Oval 30">
                <a:extLst>
                  <a:ext uri="{FF2B5EF4-FFF2-40B4-BE49-F238E27FC236}">
                    <a16:creationId xmlns:a16="http://schemas.microsoft.com/office/drawing/2014/main" id="{A2E940E4-809E-C108-AD02-CE03E6640953}"/>
                  </a:ext>
                </a:extLst>
              </p:cNvPr>
              <p:cNvSpPr/>
              <p:nvPr/>
            </p:nvSpPr>
            <p:spPr>
              <a:xfrm rot="19922172">
                <a:off x="939740" y="2205693"/>
                <a:ext cx="169099" cy="1690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5" name="Oval 31">
                <a:extLst>
                  <a:ext uri="{FF2B5EF4-FFF2-40B4-BE49-F238E27FC236}">
                    <a16:creationId xmlns:a16="http://schemas.microsoft.com/office/drawing/2014/main" id="{BB36D64C-F7BE-F345-7D8E-3A78EB59E492}"/>
                  </a:ext>
                </a:extLst>
              </p:cNvPr>
              <p:cNvSpPr/>
              <p:nvPr/>
            </p:nvSpPr>
            <p:spPr>
              <a:xfrm rot="19922172">
                <a:off x="715292" y="2593806"/>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6" name="Oval 32">
                <a:extLst>
                  <a:ext uri="{FF2B5EF4-FFF2-40B4-BE49-F238E27FC236}">
                    <a16:creationId xmlns:a16="http://schemas.microsoft.com/office/drawing/2014/main" id="{E1C4E94D-8B55-F1D9-C073-86912676F22B}"/>
                  </a:ext>
                </a:extLst>
              </p:cNvPr>
              <p:cNvSpPr/>
              <p:nvPr/>
            </p:nvSpPr>
            <p:spPr>
              <a:xfrm rot="19922172">
                <a:off x="450432" y="2660329"/>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7" name="Oval 33">
                <a:extLst>
                  <a:ext uri="{FF2B5EF4-FFF2-40B4-BE49-F238E27FC236}">
                    <a16:creationId xmlns:a16="http://schemas.microsoft.com/office/drawing/2014/main" id="{D43CA0BB-178D-D25F-D4CB-07BEABF9660B}"/>
                  </a:ext>
                </a:extLst>
              </p:cNvPr>
              <p:cNvSpPr/>
              <p:nvPr/>
            </p:nvSpPr>
            <p:spPr>
              <a:xfrm rot="19922172">
                <a:off x="1419157" y="2059022"/>
                <a:ext cx="228336" cy="228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8" name="Oval 34">
                <a:extLst>
                  <a:ext uri="{FF2B5EF4-FFF2-40B4-BE49-F238E27FC236}">
                    <a16:creationId xmlns:a16="http://schemas.microsoft.com/office/drawing/2014/main" id="{FC1DE0BA-DB02-C204-160D-33A7344FE17B}"/>
                  </a:ext>
                </a:extLst>
              </p:cNvPr>
              <p:cNvSpPr/>
              <p:nvPr/>
            </p:nvSpPr>
            <p:spPr>
              <a:xfrm rot="19922172">
                <a:off x="1037837" y="2587555"/>
                <a:ext cx="84549" cy="84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Oval 36">
                <a:extLst>
                  <a:ext uri="{FF2B5EF4-FFF2-40B4-BE49-F238E27FC236}">
                    <a16:creationId xmlns:a16="http://schemas.microsoft.com/office/drawing/2014/main" id="{72FAF39A-145A-5069-8C0E-6C2C0102C8EF}"/>
                  </a:ext>
                </a:extLst>
              </p:cNvPr>
              <p:cNvSpPr/>
              <p:nvPr/>
            </p:nvSpPr>
            <p:spPr>
              <a:xfrm rot="19922172">
                <a:off x="1216994" y="2334034"/>
                <a:ext cx="137710" cy="137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pic>
        <p:nvPicPr>
          <p:cNvPr id="10" name="Graphic 9">
            <a:extLst>
              <a:ext uri="{FF2B5EF4-FFF2-40B4-BE49-F238E27FC236}">
                <a16:creationId xmlns:a16="http://schemas.microsoft.com/office/drawing/2014/main" id="{01D15688-D21F-5BFB-069D-A2973AF990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2150" y="3577041"/>
            <a:ext cx="736227" cy="736227"/>
          </a:xfrm>
          <a:prstGeom prst="rect">
            <a:avLst/>
          </a:prstGeom>
        </p:spPr>
      </p:pic>
      <p:sp>
        <p:nvSpPr>
          <p:cNvPr id="52" name="TextBox 51">
            <a:extLst>
              <a:ext uri="{FF2B5EF4-FFF2-40B4-BE49-F238E27FC236}">
                <a16:creationId xmlns:a16="http://schemas.microsoft.com/office/drawing/2014/main" id="{FCBC8D19-3D0A-B127-0EDD-91AE40243A63}"/>
              </a:ext>
            </a:extLst>
          </p:cNvPr>
          <p:cNvSpPr txBox="1"/>
          <p:nvPr/>
        </p:nvSpPr>
        <p:spPr>
          <a:xfrm>
            <a:off x="3955960" y="5846883"/>
            <a:ext cx="7542863" cy="923330"/>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a:t>
            </a:r>
          </a:p>
          <a:p>
            <a:pPr fontAlgn="base"/>
            <a:r>
              <a:rPr lang="en-IN" sz="1800" dirty="0" err="1">
                <a:latin typeface="Inter" panose="02000503000000020004"/>
                <a:ea typeface="Open Sans" panose="020B0606030504020204" pitchFamily="34" charset="0"/>
                <a:cs typeface="Open Sans" panose="020B0606030504020204" pitchFamily="34" charset="0"/>
              </a:rPr>
              <a:t>B.Tech</a:t>
            </a:r>
            <a:r>
              <a:rPr lang="en-IN" sz="1800" dirty="0">
                <a:latin typeface="Inter" panose="02000503000000020004"/>
                <a:ea typeface="Open Sans" panose="020B0606030504020204" pitchFamily="34" charset="0"/>
                <a:cs typeface="Open Sans" panose="020B0606030504020204" pitchFamily="34" charset="0"/>
              </a:rPr>
              <a:t>     -  15 Lakh for 1 Years              </a:t>
            </a:r>
          </a:p>
          <a:p>
            <a:pPr fontAlgn="base"/>
            <a:r>
              <a:rPr lang="en-IN" sz="1800" i="0" dirty="0" err="1">
                <a:effectLst/>
                <a:latin typeface="Inter" panose="02000503000000020004"/>
                <a:ea typeface="Open Sans" panose="020B0606030504020204" pitchFamily="34" charset="0"/>
                <a:cs typeface="Open Sans" panose="020B0606030504020204" pitchFamily="34" charset="0"/>
              </a:rPr>
              <a:t>M.Tech</a:t>
            </a:r>
            <a:r>
              <a:rPr lang="en-IN" sz="1800" i="0" dirty="0">
                <a:effectLst/>
                <a:latin typeface="Inter" panose="02000503000000020004"/>
                <a:ea typeface="Open Sans" panose="020B0606030504020204" pitchFamily="34" charset="0"/>
                <a:cs typeface="Open Sans" panose="020B0606030504020204" pitchFamily="34" charset="0"/>
              </a:rPr>
              <a:t>    -  </a:t>
            </a:r>
            <a:r>
              <a:rPr lang="en-IN" dirty="0">
                <a:latin typeface="Inter" panose="02000503000000020004"/>
                <a:ea typeface="Open Sans" panose="020B0606030504020204" pitchFamily="34" charset="0"/>
                <a:cs typeface="Open Sans" panose="020B0606030504020204" pitchFamily="34" charset="0"/>
              </a:rPr>
              <a:t>10</a:t>
            </a:r>
            <a:r>
              <a:rPr lang="en-IN" sz="1800" i="0" dirty="0">
                <a:effectLst/>
                <a:latin typeface="Inter" panose="02000503000000020004"/>
                <a:ea typeface="Open Sans" panose="020B0606030504020204" pitchFamily="34" charset="0"/>
                <a:cs typeface="Open Sans" panose="020B0606030504020204" pitchFamily="34" charset="0"/>
              </a:rPr>
              <a:t> Lakh for </a:t>
            </a:r>
            <a:r>
              <a:rPr lang="en-IN" dirty="0">
                <a:latin typeface="Inter" panose="02000503000000020004"/>
                <a:ea typeface="Open Sans" panose="020B0606030504020204" pitchFamily="34" charset="0"/>
                <a:cs typeface="Open Sans" panose="020B0606030504020204" pitchFamily="34" charset="0"/>
              </a:rPr>
              <a:t>1</a:t>
            </a:r>
            <a:r>
              <a:rPr lang="en-IN" sz="1800" i="0" dirty="0">
                <a:effectLst/>
                <a:latin typeface="Inter" panose="02000503000000020004"/>
                <a:ea typeface="Open Sans" panose="020B0606030504020204" pitchFamily="34" charset="0"/>
                <a:cs typeface="Open Sans" panose="020B0606030504020204" pitchFamily="34" charset="0"/>
              </a:rPr>
              <a:t> Years</a:t>
            </a:r>
            <a:endParaRPr lang="en-US" i="0" dirty="0">
              <a:effectLst/>
              <a:latin typeface="Inter" panose="02000503000000020004"/>
              <a:ea typeface="Open Sans" panose="020B0606030504020204" pitchFamily="34" charset="0"/>
              <a:cs typeface="Open Sans" panose="020B0606030504020204" pitchFamily="34" charset="0"/>
            </a:endParaRPr>
          </a:p>
        </p:txBody>
      </p:sp>
      <p:cxnSp>
        <p:nvCxnSpPr>
          <p:cNvPr id="53" name="Straight Connector 52">
            <a:extLst>
              <a:ext uri="{FF2B5EF4-FFF2-40B4-BE49-F238E27FC236}">
                <a16:creationId xmlns:a16="http://schemas.microsoft.com/office/drawing/2014/main" id="{B13BF526-F789-6856-A3A5-F97F59623E64}"/>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9DD9E699-09FC-63E3-CC41-2D095F039CF7}"/>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9DEE782C-FF6E-C439-1CE4-518234E0FB81}"/>
              </a:ext>
            </a:extLst>
          </p:cNvPr>
          <p:cNvSpPr txBox="1"/>
          <p:nvPr/>
        </p:nvSpPr>
        <p:spPr>
          <a:xfrm>
            <a:off x="638375" y="345876"/>
            <a:ext cx="10615447" cy="584775"/>
          </a:xfrm>
          <a:prstGeom prst="rect">
            <a:avLst/>
          </a:prstGeom>
          <a:noFill/>
        </p:spPr>
        <p:txBody>
          <a:bodyPr wrap="square" rtlCol="0">
            <a:spAutoFit/>
          </a:bodyPr>
          <a:lstStyle/>
          <a:p>
            <a:pPr marL="514350" indent="-514350" fontAlgn="base">
              <a:buFont typeface="+mj-lt"/>
              <a:buAutoNum type="arabicPeriod" startAt="2"/>
            </a:pPr>
            <a:r>
              <a:rPr lang="en-US" sz="3200" dirty="0">
                <a:latin typeface="DM Sans Medium" pitchFamily="2" charset="0"/>
                <a:ea typeface="Inter Semi Bold" panose="02000703000000020004" pitchFamily="50" charset="0"/>
                <a:cs typeface="Inter Semi Bold" panose="02000703000000020004" pitchFamily="50" charset="0"/>
              </a:rPr>
              <a:t>Student Research Project</a:t>
            </a:r>
            <a:endParaRPr lang="en-US" sz="3200" i="0" dirty="0">
              <a:effectLst/>
              <a:latin typeface="DM Sans Medium" pitchFamily="2" charset="0"/>
              <a:ea typeface="Inter Semi Bold" panose="02000703000000020004" pitchFamily="50" charset="0"/>
              <a:cs typeface="Inter Semi Bold" panose="02000703000000020004" pitchFamily="50" charset="0"/>
            </a:endParaRPr>
          </a:p>
        </p:txBody>
      </p:sp>
      <p:pic>
        <p:nvPicPr>
          <p:cNvPr id="2" name="Picture 2" descr="Government College of Engineering Karad">
            <a:extLst>
              <a:ext uri="{FF2B5EF4-FFF2-40B4-BE49-F238E27FC236}">
                <a16:creationId xmlns:a16="http://schemas.microsoft.com/office/drawing/2014/main" id="{9F14E150-334B-0B22-AA9B-9FA5FBE30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03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
            <a:extLst>
              <a:ext uri="{FF2B5EF4-FFF2-40B4-BE49-F238E27FC236}">
                <a16:creationId xmlns:a16="http://schemas.microsoft.com/office/drawing/2014/main" id="{549C9396-A9AB-95F4-1D7C-23C6E894CC8F}"/>
              </a:ext>
            </a:extLst>
          </p:cNvPr>
          <p:cNvSpPr/>
          <p:nvPr/>
        </p:nvSpPr>
        <p:spPr>
          <a:xfrm>
            <a:off x="-9945" y="6765"/>
            <a:ext cx="12192000" cy="6858000"/>
          </a:xfrm>
          <a:prstGeom prst="rect">
            <a:avLst/>
          </a:prstGeom>
          <a:solidFill>
            <a:srgbClr val="F3F3F7"/>
          </a:solidFill>
          <a:ln/>
        </p:spPr>
        <p:txBody>
          <a:bodyPr/>
          <a:lstStyle/>
          <a:p>
            <a:endParaRPr lang="en-US" dirty="0"/>
          </a:p>
        </p:txBody>
      </p:sp>
      <p:sp>
        <p:nvSpPr>
          <p:cNvPr id="25" name="TextBox 24">
            <a:extLst>
              <a:ext uri="{FF2B5EF4-FFF2-40B4-BE49-F238E27FC236}">
                <a16:creationId xmlns:a16="http://schemas.microsoft.com/office/drawing/2014/main" id="{958B40A0-D9F4-22CB-E5C3-CD3AF3E6494F}"/>
              </a:ext>
            </a:extLst>
          </p:cNvPr>
          <p:cNvSpPr txBox="1"/>
          <p:nvPr/>
        </p:nvSpPr>
        <p:spPr>
          <a:xfrm>
            <a:off x="3643482" y="1365860"/>
            <a:ext cx="8297300" cy="5047536"/>
          </a:xfrm>
          <a:prstGeom prst="rect">
            <a:avLst/>
          </a:prstGeom>
          <a:noFill/>
        </p:spPr>
        <p:txBody>
          <a:bodyPr wrap="square" rtlCol="0">
            <a:spAutoFit/>
          </a:bodyPr>
          <a:lstStyle/>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Upskill students in key high-demand areas such as Thermodynamics, Material Science, Structural Analysis, Digital Signal Processing, Microcontrollers and Embedded Systems, artificial intelligence, cloud computing, web design, and digital marketing through courses</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Grooming session for spoken English , Aptitude and improving coding skills</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Sponsored lecture series for prominent speaks, Entrepreneurs from the industry to motivate and guide students</a:t>
            </a:r>
          </a:p>
          <a:p>
            <a:pPr marL="285750" indent="-285750" algn="just">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Laptop for needy students</a:t>
            </a:r>
          </a:p>
          <a:p>
            <a:pPr marL="285750" indent="-285750">
              <a:spcBef>
                <a:spcPts val="300"/>
              </a:spcBef>
              <a:spcAft>
                <a:spcPts val="300"/>
              </a:spcAft>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a:spcBef>
                <a:spcPts val="300"/>
              </a:spcBef>
              <a:spcAft>
                <a:spcPts val="300"/>
              </a:spcAft>
            </a:pPr>
            <a:r>
              <a:rPr lang="en-IN" sz="1600" b="1" dirty="0">
                <a:latin typeface="Tahoma" panose="020B0604030504040204" pitchFamily="34" charset="0"/>
                <a:ea typeface="Tahoma" panose="020B0604030504040204" pitchFamily="34" charset="0"/>
                <a:cs typeface="Tahoma" panose="020B0604030504040204" pitchFamily="34" charset="0"/>
              </a:rPr>
              <a:t>     Benefits :-</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Develop recent technical skills required to work in a real job</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Upskilling the students will boost employability</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Enhanced Communication will increase confidence and open new opportunities Workshops, seminars, and skill development programs will equip students with industry-relevant skills, making them valuable assets in the workforce.</a:t>
            </a:r>
          </a:p>
          <a:p>
            <a:pPr marL="285750" indent="-285750">
              <a:spcBef>
                <a:spcPts val="300"/>
              </a:spcBef>
              <a:spcAft>
                <a:spcPts val="300"/>
              </a:spcAft>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300"/>
              </a:spcBef>
              <a:spcAft>
                <a:spcPts val="300"/>
              </a:spcAft>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Connector 3">
            <a:extLst>
              <a:ext uri="{FF2B5EF4-FFF2-40B4-BE49-F238E27FC236}">
                <a16:creationId xmlns:a16="http://schemas.microsoft.com/office/drawing/2014/main" id="{1400AD59-064B-083A-CF0F-20D466BEED46}"/>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E42F38F-2328-21C7-6DB7-7D562DFADF20}"/>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B8766F3-5A43-7BF9-B7AD-6B6B3C1CC4B5}"/>
              </a:ext>
            </a:extLst>
          </p:cNvPr>
          <p:cNvSpPr txBox="1"/>
          <p:nvPr/>
        </p:nvSpPr>
        <p:spPr>
          <a:xfrm>
            <a:off x="638375" y="345876"/>
            <a:ext cx="10615447" cy="584775"/>
          </a:xfrm>
          <a:prstGeom prst="rect">
            <a:avLst/>
          </a:prstGeom>
          <a:noFill/>
        </p:spPr>
        <p:txBody>
          <a:bodyPr wrap="square" rtlCol="0">
            <a:spAutoFit/>
          </a:bodyPr>
          <a:lstStyle/>
          <a:p>
            <a:pPr marL="514350" indent="-514350" fontAlgn="base">
              <a:buFont typeface="+mj-lt"/>
              <a:buAutoNum type="arabicPeriod" startAt="3"/>
            </a:pPr>
            <a:r>
              <a:rPr lang="en-US" sz="3200" i="0" dirty="0">
                <a:effectLst/>
                <a:latin typeface="DM Sans Medium" pitchFamily="2" charset="0"/>
                <a:ea typeface="Inter Semi Bold" panose="02000703000000020004" pitchFamily="50" charset="0"/>
                <a:cs typeface="Inter Semi Bold" panose="02000703000000020004" pitchFamily="50" charset="0"/>
              </a:rPr>
              <a:t>Improving Student Skills</a:t>
            </a:r>
          </a:p>
        </p:txBody>
      </p:sp>
      <p:grpSp>
        <p:nvGrpSpPr>
          <p:cNvPr id="13" name="그룹 14">
            <a:extLst>
              <a:ext uri="{FF2B5EF4-FFF2-40B4-BE49-F238E27FC236}">
                <a16:creationId xmlns:a16="http://schemas.microsoft.com/office/drawing/2014/main" id="{3B776F8D-1004-5AC0-9AC9-96B4085A17EF}"/>
              </a:ext>
            </a:extLst>
          </p:cNvPr>
          <p:cNvGrpSpPr/>
          <p:nvPr/>
        </p:nvGrpSpPr>
        <p:grpSpPr>
          <a:xfrm>
            <a:off x="327361" y="1600062"/>
            <a:ext cx="3126164" cy="2444685"/>
            <a:chOff x="2391081" y="642687"/>
            <a:chExt cx="7412981" cy="5567529"/>
          </a:xfrm>
        </p:grpSpPr>
        <p:sp>
          <p:nvSpPr>
            <p:cNvPr id="15" name="자유형: 도형 15">
              <a:extLst>
                <a:ext uri="{FF2B5EF4-FFF2-40B4-BE49-F238E27FC236}">
                  <a16:creationId xmlns:a16="http://schemas.microsoft.com/office/drawing/2014/main" id="{A62F6281-D713-E68B-6A17-26711A5DD272}"/>
                </a:ext>
              </a:extLst>
            </p:cNvPr>
            <p:cNvSpPr/>
            <p:nvPr/>
          </p:nvSpPr>
          <p:spPr>
            <a:xfrm>
              <a:off x="8651124" y="1973747"/>
              <a:ext cx="390276" cy="497391"/>
            </a:xfrm>
            <a:custGeom>
              <a:avLst/>
              <a:gdLst>
                <a:gd name="connsiteX0" fmla="*/ 62727 w 390276"/>
                <a:gd name="connsiteY0" fmla="*/ 417504 h 497391"/>
                <a:gd name="connsiteX1" fmla="*/ 22340 w 390276"/>
                <a:gd name="connsiteY1" fmla="*/ 286249 h 497391"/>
                <a:gd name="connsiteX2" fmla="*/ 5671 w 390276"/>
                <a:gd name="connsiteY2" fmla="*/ 175378 h 497391"/>
                <a:gd name="connsiteX3" fmla="*/ 16244 w 390276"/>
                <a:gd name="connsiteY3" fmla="*/ 147089 h 497391"/>
                <a:gd name="connsiteX4" fmla="*/ 114733 w 390276"/>
                <a:gd name="connsiteY4" fmla="*/ 7167 h 497391"/>
                <a:gd name="connsiteX5" fmla="*/ 279515 w 390276"/>
                <a:gd name="connsiteY5" fmla="*/ 8881 h 497391"/>
                <a:gd name="connsiteX6" fmla="*/ 362573 w 390276"/>
                <a:gd name="connsiteY6" fmla="*/ 106322 h 497391"/>
                <a:gd name="connsiteX7" fmla="*/ 378385 w 390276"/>
                <a:gd name="connsiteY7" fmla="*/ 164901 h 497391"/>
                <a:gd name="connsiteX8" fmla="*/ 372384 w 390276"/>
                <a:gd name="connsiteY8" fmla="*/ 271009 h 497391"/>
                <a:gd name="connsiteX9" fmla="*/ 329331 w 390276"/>
                <a:gd name="connsiteY9" fmla="*/ 434172 h 497391"/>
                <a:gd name="connsiteX10" fmla="*/ 138069 w 390276"/>
                <a:gd name="connsiteY10" fmla="*/ 477130 h 497391"/>
                <a:gd name="connsiteX11" fmla="*/ 62727 w 390276"/>
                <a:gd name="connsiteY11" fmla="*/ 417504 h 4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276" h="497391">
                  <a:moveTo>
                    <a:pt x="62727" y="417504"/>
                  </a:moveTo>
                  <a:cubicBezTo>
                    <a:pt x="68251" y="367878"/>
                    <a:pt x="48248" y="326731"/>
                    <a:pt x="22340" y="286249"/>
                  </a:cubicBezTo>
                  <a:cubicBezTo>
                    <a:pt x="814" y="252626"/>
                    <a:pt x="-6044" y="214907"/>
                    <a:pt x="5671" y="175378"/>
                  </a:cubicBezTo>
                  <a:cubicBezTo>
                    <a:pt x="27008" y="172521"/>
                    <a:pt x="17959" y="158995"/>
                    <a:pt x="16244" y="147089"/>
                  </a:cubicBezTo>
                  <a:cubicBezTo>
                    <a:pt x="3481" y="59935"/>
                    <a:pt x="27484" y="23359"/>
                    <a:pt x="114733" y="7167"/>
                  </a:cubicBezTo>
                  <a:cubicBezTo>
                    <a:pt x="169121" y="-2930"/>
                    <a:pt x="225032" y="-2358"/>
                    <a:pt x="279515" y="8881"/>
                  </a:cubicBezTo>
                  <a:cubicBezTo>
                    <a:pt x="340189" y="21359"/>
                    <a:pt x="357335" y="44505"/>
                    <a:pt x="362573" y="106322"/>
                  </a:cubicBezTo>
                  <a:cubicBezTo>
                    <a:pt x="364288" y="126039"/>
                    <a:pt x="350953" y="151566"/>
                    <a:pt x="378385" y="164901"/>
                  </a:cubicBezTo>
                  <a:cubicBezTo>
                    <a:pt x="396673" y="201381"/>
                    <a:pt x="393244" y="239862"/>
                    <a:pt x="372384" y="271009"/>
                  </a:cubicBezTo>
                  <a:cubicBezTo>
                    <a:pt x="338570" y="321587"/>
                    <a:pt x="323616" y="374546"/>
                    <a:pt x="329331" y="434172"/>
                  </a:cubicBezTo>
                  <a:cubicBezTo>
                    <a:pt x="282278" y="497133"/>
                    <a:pt x="203125" y="516183"/>
                    <a:pt x="138069" y="477130"/>
                  </a:cubicBezTo>
                  <a:cubicBezTo>
                    <a:pt x="110732" y="460747"/>
                    <a:pt x="75109" y="453318"/>
                    <a:pt x="62727" y="417504"/>
                  </a:cubicBezTo>
                  <a:close/>
                </a:path>
              </a:pathLst>
            </a:custGeom>
            <a:solidFill>
              <a:srgbClr val="FEBA9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7" name="자유형: 도형 16">
              <a:extLst>
                <a:ext uri="{FF2B5EF4-FFF2-40B4-BE49-F238E27FC236}">
                  <a16:creationId xmlns:a16="http://schemas.microsoft.com/office/drawing/2014/main" id="{EF030805-FDE4-0C5E-410F-FC8E30B6B495}"/>
                </a:ext>
              </a:extLst>
            </p:cNvPr>
            <p:cNvSpPr/>
            <p:nvPr/>
          </p:nvSpPr>
          <p:spPr>
            <a:xfrm>
              <a:off x="8131837" y="2399878"/>
              <a:ext cx="1615570" cy="2084681"/>
            </a:xfrm>
            <a:custGeom>
              <a:avLst/>
              <a:gdLst>
                <a:gd name="connsiteX0" fmla="*/ 1373255 w 1615570"/>
                <a:gd name="connsiteY0" fmla="*/ 1075127 h 2084681"/>
                <a:gd name="connsiteX1" fmla="*/ 1344680 w 1615570"/>
                <a:gd name="connsiteY1" fmla="*/ 579827 h 2084681"/>
                <a:gd name="connsiteX2" fmla="*/ 1134654 w 1615570"/>
                <a:gd name="connsiteY2" fmla="*/ 128056 h 2084681"/>
                <a:gd name="connsiteX3" fmla="*/ 1082933 w 1615570"/>
                <a:gd name="connsiteY3" fmla="*/ 101958 h 2084681"/>
                <a:gd name="connsiteX4" fmla="*/ 1006448 w 1615570"/>
                <a:gd name="connsiteY4" fmla="*/ 99386 h 2084681"/>
                <a:gd name="connsiteX5" fmla="*/ 900339 w 1615570"/>
                <a:gd name="connsiteY5" fmla="*/ 36331 h 2084681"/>
                <a:gd name="connsiteX6" fmla="*/ 848523 w 1615570"/>
                <a:gd name="connsiteY6" fmla="*/ 17376 h 2084681"/>
                <a:gd name="connsiteX7" fmla="*/ 610017 w 1615570"/>
                <a:gd name="connsiteY7" fmla="*/ 17852 h 2084681"/>
                <a:gd name="connsiteX8" fmla="*/ 582014 w 1615570"/>
                <a:gd name="connsiteY8" fmla="*/ 802 h 2084681"/>
                <a:gd name="connsiteX9" fmla="*/ 526578 w 1615570"/>
                <a:gd name="connsiteY9" fmla="*/ 6708 h 2084681"/>
                <a:gd name="connsiteX10" fmla="*/ 407611 w 1615570"/>
                <a:gd name="connsiteY10" fmla="*/ 30235 h 2084681"/>
                <a:gd name="connsiteX11" fmla="*/ 172724 w 1615570"/>
                <a:gd name="connsiteY11" fmla="*/ 385612 h 2084681"/>
                <a:gd name="connsiteX12" fmla="*/ 136910 w 1615570"/>
                <a:gd name="connsiteY12" fmla="*/ 576398 h 2084681"/>
                <a:gd name="connsiteX13" fmla="*/ 29468 w 1615570"/>
                <a:gd name="connsiteY13" fmla="*/ 1245148 h 2084681"/>
                <a:gd name="connsiteX14" fmla="*/ 47470 w 1615570"/>
                <a:gd name="connsiteY14" fmla="*/ 1495751 h 2084681"/>
                <a:gd name="connsiteX15" fmla="*/ 3179 w 1615570"/>
                <a:gd name="connsiteY15" fmla="*/ 1856749 h 2084681"/>
                <a:gd name="connsiteX16" fmla="*/ 36517 w 1615570"/>
                <a:gd name="connsiteY16" fmla="*/ 1900564 h 2084681"/>
                <a:gd name="connsiteX17" fmla="*/ 126528 w 1615570"/>
                <a:gd name="connsiteY17" fmla="*/ 1906469 h 2084681"/>
                <a:gd name="connsiteX18" fmla="*/ 148055 w 1615570"/>
                <a:gd name="connsiteY18" fmla="*/ 1927614 h 2084681"/>
                <a:gd name="connsiteX19" fmla="*/ 171581 w 1615570"/>
                <a:gd name="connsiteY19" fmla="*/ 1969525 h 2084681"/>
                <a:gd name="connsiteX20" fmla="*/ 206252 w 1615570"/>
                <a:gd name="connsiteY20" fmla="*/ 1991813 h 2084681"/>
                <a:gd name="connsiteX21" fmla="*/ 265784 w 1615570"/>
                <a:gd name="connsiteY21" fmla="*/ 2019340 h 2084681"/>
                <a:gd name="connsiteX22" fmla="*/ 326648 w 1615570"/>
                <a:gd name="connsiteY22" fmla="*/ 2009530 h 2084681"/>
                <a:gd name="connsiteX23" fmla="*/ 649355 w 1615570"/>
                <a:gd name="connsiteY23" fmla="*/ 2084682 h 2084681"/>
                <a:gd name="connsiteX24" fmla="*/ 1097601 w 1615570"/>
                <a:gd name="connsiteY24" fmla="*/ 1907422 h 2084681"/>
                <a:gd name="connsiteX25" fmla="*/ 1390591 w 1615570"/>
                <a:gd name="connsiteY25" fmla="*/ 1836270 h 2084681"/>
                <a:gd name="connsiteX26" fmla="*/ 1615571 w 1615570"/>
                <a:gd name="connsiteY26" fmla="*/ 1854081 h 2084681"/>
                <a:gd name="connsiteX27" fmla="*/ 1373255 w 1615570"/>
                <a:gd name="connsiteY27" fmla="*/ 1075127 h 208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15570" h="2084681">
                  <a:moveTo>
                    <a:pt x="1373255" y="1075127"/>
                  </a:moveTo>
                  <a:cubicBezTo>
                    <a:pt x="1306580" y="884627"/>
                    <a:pt x="1344680" y="579827"/>
                    <a:pt x="1344680" y="579827"/>
                  </a:cubicBezTo>
                  <a:cubicBezTo>
                    <a:pt x="1325630" y="398852"/>
                    <a:pt x="1163705" y="246452"/>
                    <a:pt x="1134654" y="128056"/>
                  </a:cubicBezTo>
                  <a:cubicBezTo>
                    <a:pt x="1130463" y="93576"/>
                    <a:pt x="1111699" y="84337"/>
                    <a:pt x="1082933" y="101958"/>
                  </a:cubicBezTo>
                  <a:cubicBezTo>
                    <a:pt x="1055787" y="118627"/>
                    <a:pt x="1030641" y="112531"/>
                    <a:pt x="1006448" y="99386"/>
                  </a:cubicBezTo>
                  <a:cubicBezTo>
                    <a:pt x="970348" y="79765"/>
                    <a:pt x="935486" y="57762"/>
                    <a:pt x="900339" y="36331"/>
                  </a:cubicBezTo>
                  <a:cubicBezTo>
                    <a:pt x="884242" y="26520"/>
                    <a:pt x="869573" y="13280"/>
                    <a:pt x="848523" y="17376"/>
                  </a:cubicBezTo>
                  <a:cubicBezTo>
                    <a:pt x="769180" y="77669"/>
                    <a:pt x="689836" y="90052"/>
                    <a:pt x="610017" y="17852"/>
                  </a:cubicBezTo>
                  <a:cubicBezTo>
                    <a:pt x="602016" y="10613"/>
                    <a:pt x="591348" y="6422"/>
                    <a:pt x="582014" y="802"/>
                  </a:cubicBezTo>
                  <a:cubicBezTo>
                    <a:pt x="563058" y="-1674"/>
                    <a:pt x="545151" y="1945"/>
                    <a:pt x="526578" y="6708"/>
                  </a:cubicBezTo>
                  <a:cubicBezTo>
                    <a:pt x="487430" y="16804"/>
                    <a:pt x="449616" y="34426"/>
                    <a:pt x="407611" y="30235"/>
                  </a:cubicBezTo>
                  <a:cubicBezTo>
                    <a:pt x="258830" y="55857"/>
                    <a:pt x="179201" y="353227"/>
                    <a:pt x="172724" y="385612"/>
                  </a:cubicBezTo>
                  <a:cubicBezTo>
                    <a:pt x="160056" y="449049"/>
                    <a:pt x="150912" y="513247"/>
                    <a:pt x="136910" y="576398"/>
                  </a:cubicBezTo>
                  <a:cubicBezTo>
                    <a:pt x="87951" y="797188"/>
                    <a:pt x="44423" y="1018834"/>
                    <a:pt x="29468" y="1245148"/>
                  </a:cubicBezTo>
                  <a:cubicBezTo>
                    <a:pt x="23944" y="1329445"/>
                    <a:pt x="40422" y="1412217"/>
                    <a:pt x="47470" y="1495751"/>
                  </a:cubicBezTo>
                  <a:cubicBezTo>
                    <a:pt x="57948" y="1618719"/>
                    <a:pt x="31754" y="1738258"/>
                    <a:pt x="3179" y="1856749"/>
                  </a:cubicBezTo>
                  <a:cubicBezTo>
                    <a:pt x="-4631" y="1888943"/>
                    <a:pt x="322" y="1902373"/>
                    <a:pt x="36517" y="1900564"/>
                  </a:cubicBezTo>
                  <a:cubicBezTo>
                    <a:pt x="66330" y="1899135"/>
                    <a:pt x="96524" y="1903612"/>
                    <a:pt x="126528" y="1906469"/>
                  </a:cubicBezTo>
                  <a:cubicBezTo>
                    <a:pt x="138720" y="1907612"/>
                    <a:pt x="156913" y="1911803"/>
                    <a:pt x="148055" y="1927614"/>
                  </a:cubicBezTo>
                  <a:cubicBezTo>
                    <a:pt x="130814" y="1958380"/>
                    <a:pt x="153865" y="1961524"/>
                    <a:pt x="171581" y="1969525"/>
                  </a:cubicBezTo>
                  <a:cubicBezTo>
                    <a:pt x="184440" y="1975335"/>
                    <a:pt x="203109" y="1977526"/>
                    <a:pt x="206252" y="1991813"/>
                  </a:cubicBezTo>
                  <a:cubicBezTo>
                    <a:pt x="214634" y="2029246"/>
                    <a:pt x="241495" y="2021436"/>
                    <a:pt x="265784" y="2019340"/>
                  </a:cubicBezTo>
                  <a:cubicBezTo>
                    <a:pt x="286167" y="2017531"/>
                    <a:pt x="306360" y="2012863"/>
                    <a:pt x="326648" y="2009530"/>
                  </a:cubicBezTo>
                  <a:cubicBezTo>
                    <a:pt x="449330" y="1989432"/>
                    <a:pt x="530102" y="2084682"/>
                    <a:pt x="649355" y="2084682"/>
                  </a:cubicBezTo>
                  <a:cubicBezTo>
                    <a:pt x="814138" y="2084682"/>
                    <a:pt x="1088649" y="1914184"/>
                    <a:pt x="1097601" y="1907422"/>
                  </a:cubicBezTo>
                  <a:cubicBezTo>
                    <a:pt x="1185041" y="1841889"/>
                    <a:pt x="1284959" y="1827602"/>
                    <a:pt x="1390591" y="1836270"/>
                  </a:cubicBezTo>
                  <a:cubicBezTo>
                    <a:pt x="1464505" y="1842366"/>
                    <a:pt x="1538419" y="1847986"/>
                    <a:pt x="1615571" y="1854081"/>
                  </a:cubicBezTo>
                  <a:cubicBezTo>
                    <a:pt x="1611380" y="1684727"/>
                    <a:pt x="1467267" y="1333350"/>
                    <a:pt x="1373255" y="1075127"/>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8" name="자유형: 도형 17">
              <a:extLst>
                <a:ext uri="{FF2B5EF4-FFF2-40B4-BE49-F238E27FC236}">
                  <a16:creationId xmlns:a16="http://schemas.microsoft.com/office/drawing/2014/main" id="{06815BEE-10C8-B727-BA08-8FD01441F4B9}"/>
                </a:ext>
              </a:extLst>
            </p:cNvPr>
            <p:cNvSpPr/>
            <p:nvPr/>
          </p:nvSpPr>
          <p:spPr>
            <a:xfrm>
              <a:off x="8228253" y="2199226"/>
              <a:ext cx="1563554" cy="1373098"/>
            </a:xfrm>
            <a:custGeom>
              <a:avLst/>
              <a:gdLst>
                <a:gd name="connsiteX0" fmla="*/ 959848 w 1563554"/>
                <a:gd name="connsiteY0" fmla="*/ 1199007 h 1373098"/>
                <a:gd name="connsiteX1" fmla="*/ 959848 w 1563554"/>
                <a:gd name="connsiteY1" fmla="*/ 1199007 h 1373098"/>
                <a:gd name="connsiteX2" fmla="*/ 1047002 w 1563554"/>
                <a:gd name="connsiteY2" fmla="*/ 671608 h 1373098"/>
                <a:gd name="connsiteX3" fmla="*/ 1249313 w 1563554"/>
                <a:gd name="connsiteY3" fmla="*/ 820674 h 1373098"/>
                <a:gd name="connsiteX4" fmla="*/ 1249313 w 1563554"/>
                <a:gd name="connsiteY4" fmla="*/ 820674 h 1373098"/>
                <a:gd name="connsiteX5" fmla="*/ 1323798 w 1563554"/>
                <a:gd name="connsiteY5" fmla="*/ 886016 h 1373098"/>
                <a:gd name="connsiteX6" fmla="*/ 1323798 w 1563554"/>
                <a:gd name="connsiteY6" fmla="*/ 886016 h 1373098"/>
                <a:gd name="connsiteX7" fmla="*/ 1323798 w 1563554"/>
                <a:gd name="connsiteY7" fmla="*/ 886016 h 1373098"/>
                <a:gd name="connsiteX8" fmla="*/ 1562018 w 1563554"/>
                <a:gd name="connsiteY8" fmla="*/ 837057 h 1373098"/>
                <a:gd name="connsiteX9" fmla="*/ 1562018 w 1563554"/>
                <a:gd name="connsiteY9" fmla="*/ 837057 h 1373098"/>
                <a:gd name="connsiteX10" fmla="*/ 1547159 w 1563554"/>
                <a:gd name="connsiteY10" fmla="*/ 800386 h 1373098"/>
                <a:gd name="connsiteX11" fmla="*/ 1106152 w 1563554"/>
                <a:gd name="connsiteY11" fmla="*/ 369570 h 1373098"/>
                <a:gd name="connsiteX12" fmla="*/ 1038143 w 1563554"/>
                <a:gd name="connsiteY12" fmla="*/ 328898 h 1373098"/>
                <a:gd name="connsiteX13" fmla="*/ 988708 w 1563554"/>
                <a:gd name="connsiteY13" fmla="*/ 313087 h 1373098"/>
                <a:gd name="connsiteX14" fmla="*/ 723246 w 1563554"/>
                <a:gd name="connsiteY14" fmla="*/ 284797 h 1373098"/>
                <a:gd name="connsiteX15" fmla="*/ 667716 w 1563554"/>
                <a:gd name="connsiteY15" fmla="*/ 279559 h 1373098"/>
                <a:gd name="connsiteX16" fmla="*/ 513982 w 1563554"/>
                <a:gd name="connsiteY16" fmla="*/ 302419 h 1373098"/>
                <a:gd name="connsiteX17" fmla="*/ 486074 w 1563554"/>
                <a:gd name="connsiteY17" fmla="*/ 301371 h 1373098"/>
                <a:gd name="connsiteX18" fmla="*/ 311100 w 1563554"/>
                <a:gd name="connsiteY18" fmla="*/ 231076 h 1373098"/>
                <a:gd name="connsiteX19" fmla="*/ 227470 w 1563554"/>
                <a:gd name="connsiteY19" fmla="*/ 63437 h 1373098"/>
                <a:gd name="connsiteX20" fmla="*/ 191466 w 1563554"/>
                <a:gd name="connsiteY20" fmla="*/ 0 h 1373098"/>
                <a:gd name="connsiteX21" fmla="*/ 169368 w 1563554"/>
                <a:gd name="connsiteY21" fmla="*/ 45339 h 1373098"/>
                <a:gd name="connsiteX22" fmla="*/ 75356 w 1563554"/>
                <a:gd name="connsiteY22" fmla="*/ 90583 h 1373098"/>
                <a:gd name="connsiteX23" fmla="*/ 8014 w 1563554"/>
                <a:gd name="connsiteY23" fmla="*/ 57721 h 1373098"/>
                <a:gd name="connsiteX24" fmla="*/ 4680 w 1563554"/>
                <a:gd name="connsiteY24" fmla="*/ 101727 h 1373098"/>
                <a:gd name="connsiteX25" fmla="*/ 112218 w 1563554"/>
                <a:gd name="connsiteY25" fmla="*/ 435578 h 1373098"/>
                <a:gd name="connsiteX26" fmla="*/ 139555 w 1563554"/>
                <a:gd name="connsiteY26" fmla="*/ 519779 h 1373098"/>
                <a:gd name="connsiteX27" fmla="*/ 185084 w 1563554"/>
                <a:gd name="connsiteY27" fmla="*/ 658368 h 1373098"/>
                <a:gd name="connsiteX28" fmla="*/ 225184 w 1563554"/>
                <a:gd name="connsiteY28" fmla="*/ 1211009 h 1373098"/>
                <a:gd name="connsiteX29" fmla="*/ 249759 w 1563554"/>
                <a:gd name="connsiteY29" fmla="*/ 1280732 h 1373098"/>
                <a:gd name="connsiteX30" fmla="*/ 302146 w 1563554"/>
                <a:gd name="connsiteY30" fmla="*/ 1302258 h 1373098"/>
                <a:gd name="connsiteX31" fmla="*/ 674764 w 1563554"/>
                <a:gd name="connsiteY31" fmla="*/ 1370362 h 1373098"/>
                <a:gd name="connsiteX32" fmla="*/ 926224 w 1563554"/>
                <a:gd name="connsiteY32" fmla="*/ 1329118 h 1373098"/>
                <a:gd name="connsiteX33" fmla="*/ 959848 w 1563554"/>
                <a:gd name="connsiteY33" fmla="*/ 1199007 h 1373098"/>
                <a:gd name="connsiteX34" fmla="*/ 959848 w 1563554"/>
                <a:gd name="connsiteY34" fmla="*/ 1199007 h 137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63554" h="1373098">
                  <a:moveTo>
                    <a:pt x="959848" y="1199007"/>
                  </a:moveTo>
                  <a:cubicBezTo>
                    <a:pt x="959848" y="1199007"/>
                    <a:pt x="959848" y="1199007"/>
                    <a:pt x="959848" y="1199007"/>
                  </a:cubicBezTo>
                  <a:cubicBezTo>
                    <a:pt x="985565" y="1024414"/>
                    <a:pt x="1008996" y="849344"/>
                    <a:pt x="1047002" y="671608"/>
                  </a:cubicBezTo>
                  <a:cubicBezTo>
                    <a:pt x="1120154" y="719995"/>
                    <a:pt x="1189591" y="763524"/>
                    <a:pt x="1249313" y="820674"/>
                  </a:cubicBezTo>
                  <a:cubicBezTo>
                    <a:pt x="1249313" y="820674"/>
                    <a:pt x="1249313" y="820674"/>
                    <a:pt x="1249313" y="820674"/>
                  </a:cubicBezTo>
                  <a:cubicBezTo>
                    <a:pt x="1274173" y="842486"/>
                    <a:pt x="1299033" y="864203"/>
                    <a:pt x="1323798" y="886016"/>
                  </a:cubicBezTo>
                  <a:cubicBezTo>
                    <a:pt x="1323798" y="886016"/>
                    <a:pt x="1323798" y="886016"/>
                    <a:pt x="1323798" y="886016"/>
                  </a:cubicBezTo>
                  <a:cubicBezTo>
                    <a:pt x="1323798" y="886016"/>
                    <a:pt x="1323798" y="886016"/>
                    <a:pt x="1323798" y="886016"/>
                  </a:cubicBezTo>
                  <a:cubicBezTo>
                    <a:pt x="1410856" y="906875"/>
                    <a:pt x="1491152" y="894969"/>
                    <a:pt x="1562018" y="837057"/>
                  </a:cubicBezTo>
                  <a:cubicBezTo>
                    <a:pt x="1562018" y="837057"/>
                    <a:pt x="1562018" y="837057"/>
                    <a:pt x="1562018" y="837057"/>
                  </a:cubicBezTo>
                  <a:cubicBezTo>
                    <a:pt x="1567257" y="820674"/>
                    <a:pt x="1558304" y="810387"/>
                    <a:pt x="1547159" y="800386"/>
                  </a:cubicBezTo>
                  <a:cubicBezTo>
                    <a:pt x="1394283" y="662845"/>
                    <a:pt x="1252646" y="513683"/>
                    <a:pt x="1106152" y="369570"/>
                  </a:cubicBezTo>
                  <a:cubicBezTo>
                    <a:pt x="1086816" y="350615"/>
                    <a:pt x="1065194" y="335185"/>
                    <a:pt x="1038143" y="328898"/>
                  </a:cubicBezTo>
                  <a:cubicBezTo>
                    <a:pt x="1026999" y="306610"/>
                    <a:pt x="1007568" y="312992"/>
                    <a:pt x="988708" y="313087"/>
                  </a:cubicBezTo>
                  <a:cubicBezTo>
                    <a:pt x="899269" y="313468"/>
                    <a:pt x="808877" y="320897"/>
                    <a:pt x="723246" y="284797"/>
                  </a:cubicBezTo>
                  <a:cubicBezTo>
                    <a:pt x="705245" y="277273"/>
                    <a:pt x="686956" y="274130"/>
                    <a:pt x="667716" y="279559"/>
                  </a:cubicBezTo>
                  <a:cubicBezTo>
                    <a:pt x="617519" y="293656"/>
                    <a:pt x="563513" y="282512"/>
                    <a:pt x="513982" y="302419"/>
                  </a:cubicBezTo>
                  <a:cubicBezTo>
                    <a:pt x="505410" y="305848"/>
                    <a:pt x="494646" y="306229"/>
                    <a:pt x="486074" y="301371"/>
                  </a:cubicBezTo>
                  <a:cubicBezTo>
                    <a:pt x="431019" y="269748"/>
                    <a:pt x="362630" y="271463"/>
                    <a:pt x="311100" y="231076"/>
                  </a:cubicBezTo>
                  <a:cubicBezTo>
                    <a:pt x="270523" y="181546"/>
                    <a:pt x="254140" y="120015"/>
                    <a:pt x="227470" y="63437"/>
                  </a:cubicBezTo>
                  <a:cubicBezTo>
                    <a:pt x="217183" y="41624"/>
                    <a:pt x="217469" y="13145"/>
                    <a:pt x="191466" y="0"/>
                  </a:cubicBezTo>
                  <a:cubicBezTo>
                    <a:pt x="175083" y="10763"/>
                    <a:pt x="173844" y="28861"/>
                    <a:pt x="169368" y="45339"/>
                  </a:cubicBezTo>
                  <a:cubicBezTo>
                    <a:pt x="154414" y="101251"/>
                    <a:pt x="129267" y="112776"/>
                    <a:pt x="75356" y="90583"/>
                  </a:cubicBezTo>
                  <a:cubicBezTo>
                    <a:pt x="52115" y="80963"/>
                    <a:pt x="34208" y="60865"/>
                    <a:pt x="8014" y="57721"/>
                  </a:cubicBezTo>
                  <a:cubicBezTo>
                    <a:pt x="-6654" y="71342"/>
                    <a:pt x="2966" y="86963"/>
                    <a:pt x="4680" y="101727"/>
                  </a:cubicBezTo>
                  <a:cubicBezTo>
                    <a:pt x="18111" y="220218"/>
                    <a:pt x="62212" y="328803"/>
                    <a:pt x="112218" y="435578"/>
                  </a:cubicBezTo>
                  <a:cubicBezTo>
                    <a:pt x="108694" y="467773"/>
                    <a:pt x="126696" y="493014"/>
                    <a:pt x="139555" y="519779"/>
                  </a:cubicBezTo>
                  <a:cubicBezTo>
                    <a:pt x="160891" y="563975"/>
                    <a:pt x="183084" y="608076"/>
                    <a:pt x="185084" y="658368"/>
                  </a:cubicBezTo>
                  <a:cubicBezTo>
                    <a:pt x="192418" y="843058"/>
                    <a:pt x="211468" y="1026795"/>
                    <a:pt x="225184" y="1211009"/>
                  </a:cubicBezTo>
                  <a:cubicBezTo>
                    <a:pt x="226994" y="1235964"/>
                    <a:pt x="229375" y="1261777"/>
                    <a:pt x="249759" y="1280732"/>
                  </a:cubicBezTo>
                  <a:cubicBezTo>
                    <a:pt x="267189" y="1287875"/>
                    <a:pt x="284620" y="1295305"/>
                    <a:pt x="302146" y="1302258"/>
                  </a:cubicBezTo>
                  <a:cubicBezTo>
                    <a:pt x="421876" y="1349693"/>
                    <a:pt x="544176" y="1383125"/>
                    <a:pt x="674764" y="1370362"/>
                  </a:cubicBezTo>
                  <a:cubicBezTo>
                    <a:pt x="759442" y="1362075"/>
                    <a:pt x="843262" y="1348073"/>
                    <a:pt x="926224" y="1329118"/>
                  </a:cubicBezTo>
                  <a:cubicBezTo>
                    <a:pt x="950513" y="1289018"/>
                    <a:pt x="945084" y="1241393"/>
                    <a:pt x="959848" y="1199007"/>
                  </a:cubicBezTo>
                  <a:cubicBezTo>
                    <a:pt x="959848" y="1199007"/>
                    <a:pt x="959848" y="1199007"/>
                    <a:pt x="959848" y="1199007"/>
                  </a:cubicBezTo>
                  <a:close/>
                </a:path>
              </a:pathLst>
            </a:custGeom>
            <a:solidFill>
              <a:schemeClr val="accent2">
                <a:lumMod val="20000"/>
                <a:lumOff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9" name="자유형: 도형 18">
              <a:extLst>
                <a:ext uri="{FF2B5EF4-FFF2-40B4-BE49-F238E27FC236}">
                  <a16:creationId xmlns:a16="http://schemas.microsoft.com/office/drawing/2014/main" id="{23296B0C-8F9C-1CA6-C2AC-F34116A7A25A}"/>
                </a:ext>
              </a:extLst>
            </p:cNvPr>
            <p:cNvSpPr/>
            <p:nvPr/>
          </p:nvSpPr>
          <p:spPr>
            <a:xfrm>
              <a:off x="3041789" y="642687"/>
              <a:ext cx="5902756" cy="4167422"/>
            </a:xfrm>
            <a:custGeom>
              <a:avLst/>
              <a:gdLst>
                <a:gd name="connsiteX0" fmla="*/ 4614310 w 5902756"/>
                <a:gd name="connsiteY0" fmla="*/ 1727036 h 4167422"/>
                <a:gd name="connsiteX1" fmla="*/ 4500010 w 5902756"/>
                <a:gd name="connsiteY1" fmla="*/ 1879246 h 4167422"/>
                <a:gd name="connsiteX2" fmla="*/ 4328370 w 5902756"/>
                <a:gd name="connsiteY2" fmla="*/ 1891438 h 4167422"/>
                <a:gd name="connsiteX3" fmla="*/ 3352724 w 5902756"/>
                <a:gd name="connsiteY3" fmla="*/ 914459 h 4167422"/>
                <a:gd name="connsiteX4" fmla="*/ 3289954 w 5902756"/>
                <a:gd name="connsiteY4" fmla="*/ 920269 h 4167422"/>
                <a:gd name="connsiteX5" fmla="*/ 2665971 w 5902756"/>
                <a:gd name="connsiteY5" fmla="*/ 1859243 h 4167422"/>
                <a:gd name="connsiteX6" fmla="*/ 2560244 w 5902756"/>
                <a:gd name="connsiteY6" fmla="*/ 1940682 h 4167422"/>
                <a:gd name="connsiteX7" fmla="*/ 1569072 w 5902756"/>
                <a:gd name="connsiteY7" fmla="*/ 2269771 h 4167422"/>
                <a:gd name="connsiteX8" fmla="*/ 1501826 w 5902756"/>
                <a:gd name="connsiteY8" fmla="*/ 2328826 h 4167422"/>
                <a:gd name="connsiteX9" fmla="*/ 1194835 w 5902756"/>
                <a:gd name="connsiteY9" fmla="*/ 2945665 h 4167422"/>
                <a:gd name="connsiteX10" fmla="*/ 1132161 w 5902756"/>
                <a:gd name="connsiteY10" fmla="*/ 3040248 h 4167422"/>
                <a:gd name="connsiteX11" fmla="*/ 180327 w 5902756"/>
                <a:gd name="connsiteY11" fmla="*/ 4124003 h 4167422"/>
                <a:gd name="connsiteX12" fmla="*/ 70980 w 5902756"/>
                <a:gd name="connsiteY12" fmla="*/ 4163913 h 4167422"/>
                <a:gd name="connsiteX13" fmla="*/ 1733 w 5902756"/>
                <a:gd name="connsiteY13" fmla="*/ 4087141 h 4167422"/>
                <a:gd name="connsiteX14" fmla="*/ 33071 w 5902756"/>
                <a:gd name="connsiteY14" fmla="*/ 3996844 h 4167422"/>
                <a:gd name="connsiteX15" fmla="*/ 988142 w 5902756"/>
                <a:gd name="connsiteY15" fmla="*/ 2909565 h 4167422"/>
                <a:gd name="connsiteX16" fmla="*/ 1025195 w 5902756"/>
                <a:gd name="connsiteY16" fmla="*/ 2848986 h 4167422"/>
                <a:gd name="connsiteX17" fmla="*/ 1351426 w 5902756"/>
                <a:gd name="connsiteY17" fmla="*/ 2194143 h 4167422"/>
                <a:gd name="connsiteX18" fmla="*/ 1457916 w 5902756"/>
                <a:gd name="connsiteY18" fmla="*/ 2101179 h 4167422"/>
                <a:gd name="connsiteX19" fmla="*/ 2463375 w 5902756"/>
                <a:gd name="connsiteY19" fmla="*/ 1767613 h 4167422"/>
                <a:gd name="connsiteX20" fmla="*/ 2524716 w 5902756"/>
                <a:gd name="connsiteY20" fmla="*/ 1720274 h 4167422"/>
                <a:gd name="connsiteX21" fmla="*/ 3205086 w 5902756"/>
                <a:gd name="connsiteY21" fmla="*/ 698908 h 4167422"/>
                <a:gd name="connsiteX22" fmla="*/ 3393681 w 5902756"/>
                <a:gd name="connsiteY22" fmla="*/ 681477 h 4167422"/>
                <a:gd name="connsiteX23" fmla="*/ 4365993 w 5902756"/>
                <a:gd name="connsiteY23" fmla="*/ 1655218 h 4167422"/>
                <a:gd name="connsiteX24" fmla="*/ 4430192 w 5902756"/>
                <a:gd name="connsiteY24" fmla="*/ 1649789 h 4167422"/>
                <a:gd name="connsiteX25" fmla="*/ 5421364 w 5902756"/>
                <a:gd name="connsiteY25" fmla="*/ 327623 h 4167422"/>
                <a:gd name="connsiteX26" fmla="*/ 5414220 w 5902756"/>
                <a:gd name="connsiteY26" fmla="*/ 279998 h 4167422"/>
                <a:gd name="connsiteX27" fmla="*/ 5164665 w 5902756"/>
                <a:gd name="connsiteY27" fmla="*/ 103024 h 4167422"/>
                <a:gd name="connsiteX28" fmla="*/ 5761501 w 5902756"/>
                <a:gd name="connsiteY28" fmla="*/ 1392 h 4167422"/>
                <a:gd name="connsiteX29" fmla="*/ 5802744 w 5902756"/>
                <a:gd name="connsiteY29" fmla="*/ 32825 h 4167422"/>
                <a:gd name="connsiteX30" fmla="*/ 5862943 w 5902756"/>
                <a:gd name="connsiteY30" fmla="*/ 393155 h 4167422"/>
                <a:gd name="connsiteX31" fmla="*/ 5902757 w 5902756"/>
                <a:gd name="connsiteY31" fmla="*/ 627089 h 4167422"/>
                <a:gd name="connsiteX32" fmla="*/ 5642915 w 5902756"/>
                <a:gd name="connsiteY32" fmla="*/ 441447 h 4167422"/>
                <a:gd name="connsiteX33" fmla="*/ 5567668 w 5902756"/>
                <a:gd name="connsiteY33" fmla="*/ 453639 h 4167422"/>
                <a:gd name="connsiteX34" fmla="*/ 5321637 w 5902756"/>
                <a:gd name="connsiteY34" fmla="*/ 779489 h 4167422"/>
                <a:gd name="connsiteX35" fmla="*/ 4614310 w 5902756"/>
                <a:gd name="connsiteY35" fmla="*/ 1727036 h 416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756" h="4167422">
                  <a:moveTo>
                    <a:pt x="4614310" y="1727036"/>
                  </a:moveTo>
                  <a:cubicBezTo>
                    <a:pt x="4576115" y="1777709"/>
                    <a:pt x="4538396" y="1828668"/>
                    <a:pt x="4500010" y="1879246"/>
                  </a:cubicBezTo>
                  <a:cubicBezTo>
                    <a:pt x="4447813" y="1948112"/>
                    <a:pt x="4389520" y="1952493"/>
                    <a:pt x="4328370" y="1891438"/>
                  </a:cubicBezTo>
                  <a:cubicBezTo>
                    <a:pt x="4002900" y="1566159"/>
                    <a:pt x="3677145" y="1240976"/>
                    <a:pt x="3352724" y="914459"/>
                  </a:cubicBezTo>
                  <a:cubicBezTo>
                    <a:pt x="3323863" y="885407"/>
                    <a:pt x="3313386" y="884836"/>
                    <a:pt x="3289954" y="920269"/>
                  </a:cubicBezTo>
                  <a:cubicBezTo>
                    <a:pt x="3082976" y="1233927"/>
                    <a:pt x="2873426" y="1545871"/>
                    <a:pt x="2665971" y="1859243"/>
                  </a:cubicBezTo>
                  <a:cubicBezTo>
                    <a:pt x="2639111" y="1899820"/>
                    <a:pt x="2606726" y="1925442"/>
                    <a:pt x="2560244" y="1940682"/>
                  </a:cubicBezTo>
                  <a:cubicBezTo>
                    <a:pt x="2229536" y="2049553"/>
                    <a:pt x="1899685" y="2160805"/>
                    <a:pt x="1569072" y="2269771"/>
                  </a:cubicBezTo>
                  <a:cubicBezTo>
                    <a:pt x="1536021" y="2280630"/>
                    <a:pt x="1516875" y="2298441"/>
                    <a:pt x="1501826" y="2328826"/>
                  </a:cubicBezTo>
                  <a:cubicBezTo>
                    <a:pt x="1400289" y="2534852"/>
                    <a:pt x="1296943" y="2739925"/>
                    <a:pt x="1194835" y="2945665"/>
                  </a:cubicBezTo>
                  <a:cubicBezTo>
                    <a:pt x="1177785" y="2979955"/>
                    <a:pt x="1157592" y="3011388"/>
                    <a:pt x="1132161" y="3040248"/>
                  </a:cubicBezTo>
                  <a:cubicBezTo>
                    <a:pt x="814502" y="3401150"/>
                    <a:pt x="497129" y="3762339"/>
                    <a:pt x="180327" y="4124003"/>
                  </a:cubicBezTo>
                  <a:cubicBezTo>
                    <a:pt x="150228" y="4158388"/>
                    <a:pt x="115271" y="4175247"/>
                    <a:pt x="70980" y="4163913"/>
                  </a:cubicBezTo>
                  <a:cubicBezTo>
                    <a:pt x="32404" y="4154006"/>
                    <a:pt x="9449" y="4126384"/>
                    <a:pt x="1733" y="4087141"/>
                  </a:cubicBezTo>
                  <a:cubicBezTo>
                    <a:pt x="-5315" y="4051137"/>
                    <a:pt x="9925" y="4023133"/>
                    <a:pt x="33071" y="3996844"/>
                  </a:cubicBezTo>
                  <a:cubicBezTo>
                    <a:pt x="234334" y="3768149"/>
                    <a:pt x="870509" y="3042820"/>
                    <a:pt x="988142" y="2909565"/>
                  </a:cubicBezTo>
                  <a:cubicBezTo>
                    <a:pt x="1004240" y="2891372"/>
                    <a:pt x="1014527" y="2870227"/>
                    <a:pt x="1025195" y="2848986"/>
                  </a:cubicBezTo>
                  <a:cubicBezTo>
                    <a:pt x="1134161" y="2630864"/>
                    <a:pt x="1244079" y="2413027"/>
                    <a:pt x="1351426" y="2194143"/>
                  </a:cubicBezTo>
                  <a:cubicBezTo>
                    <a:pt x="1374762" y="2146518"/>
                    <a:pt x="1407338" y="2117847"/>
                    <a:pt x="1457916" y="2101179"/>
                  </a:cubicBezTo>
                  <a:cubicBezTo>
                    <a:pt x="1793386" y="1990879"/>
                    <a:pt x="2127999" y="1878198"/>
                    <a:pt x="2463375" y="1767613"/>
                  </a:cubicBezTo>
                  <a:cubicBezTo>
                    <a:pt x="2491092" y="1758469"/>
                    <a:pt x="2508999" y="1743896"/>
                    <a:pt x="2524716" y="1720274"/>
                  </a:cubicBezTo>
                  <a:cubicBezTo>
                    <a:pt x="2751125" y="1379564"/>
                    <a:pt x="2978106" y="1039236"/>
                    <a:pt x="3205086" y="698908"/>
                  </a:cubicBezTo>
                  <a:cubicBezTo>
                    <a:pt x="3262808" y="612421"/>
                    <a:pt x="3319386" y="607182"/>
                    <a:pt x="3393681" y="681477"/>
                  </a:cubicBezTo>
                  <a:cubicBezTo>
                    <a:pt x="3718103" y="1005803"/>
                    <a:pt x="4042905" y="1329654"/>
                    <a:pt x="4365993" y="1655218"/>
                  </a:cubicBezTo>
                  <a:cubicBezTo>
                    <a:pt x="4395806" y="1685222"/>
                    <a:pt x="4406665" y="1681602"/>
                    <a:pt x="4430192" y="1649789"/>
                  </a:cubicBezTo>
                  <a:cubicBezTo>
                    <a:pt x="4632503" y="1377279"/>
                    <a:pt x="5353831" y="415539"/>
                    <a:pt x="5421364" y="327623"/>
                  </a:cubicBezTo>
                  <a:cubicBezTo>
                    <a:pt x="5437651" y="306478"/>
                    <a:pt x="5437175" y="295810"/>
                    <a:pt x="5414220" y="279998"/>
                  </a:cubicBezTo>
                  <a:cubicBezTo>
                    <a:pt x="5332591" y="223991"/>
                    <a:pt x="5252485" y="165603"/>
                    <a:pt x="5164665" y="103024"/>
                  </a:cubicBezTo>
                  <a:cubicBezTo>
                    <a:pt x="5370024" y="68448"/>
                    <a:pt x="5566048" y="36635"/>
                    <a:pt x="5761501" y="1392"/>
                  </a:cubicBezTo>
                  <a:cubicBezTo>
                    <a:pt x="5794267" y="-4513"/>
                    <a:pt x="5798744" y="8822"/>
                    <a:pt x="5802744" y="32825"/>
                  </a:cubicBezTo>
                  <a:cubicBezTo>
                    <a:pt x="5822652" y="152935"/>
                    <a:pt x="5842750" y="273140"/>
                    <a:pt x="5862943" y="393155"/>
                  </a:cubicBezTo>
                  <a:cubicBezTo>
                    <a:pt x="5875516" y="467831"/>
                    <a:pt x="5888374" y="542507"/>
                    <a:pt x="5902757" y="627089"/>
                  </a:cubicBezTo>
                  <a:cubicBezTo>
                    <a:pt x="5811222" y="562224"/>
                    <a:pt x="5725115" y="504407"/>
                    <a:pt x="5642915" y="441447"/>
                  </a:cubicBezTo>
                  <a:cubicBezTo>
                    <a:pt x="5608053" y="414872"/>
                    <a:pt x="5592432" y="419540"/>
                    <a:pt x="5567668" y="453639"/>
                  </a:cubicBezTo>
                  <a:cubicBezTo>
                    <a:pt x="5487753" y="563843"/>
                    <a:pt x="5403933" y="671095"/>
                    <a:pt x="5321637" y="779489"/>
                  </a:cubicBezTo>
                  <a:cubicBezTo>
                    <a:pt x="5225053" y="917792"/>
                    <a:pt x="4779474" y="1508152"/>
                    <a:pt x="4614310" y="172703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0" name="자유형: 도형 19">
              <a:extLst>
                <a:ext uri="{FF2B5EF4-FFF2-40B4-BE49-F238E27FC236}">
                  <a16:creationId xmlns:a16="http://schemas.microsoft.com/office/drawing/2014/main" id="{D80C77DF-2EAF-27EA-565F-4A3B182506E9}"/>
                </a:ext>
              </a:extLst>
            </p:cNvPr>
            <p:cNvSpPr/>
            <p:nvPr/>
          </p:nvSpPr>
          <p:spPr>
            <a:xfrm>
              <a:off x="2391081" y="1987845"/>
              <a:ext cx="7359231" cy="4222371"/>
            </a:xfrm>
            <a:custGeom>
              <a:avLst/>
              <a:gdLst>
                <a:gd name="connsiteX0" fmla="*/ 2588684 w 7359231"/>
                <a:gd name="connsiteY0" fmla="*/ 4204738 h 4222371"/>
                <a:gd name="connsiteX1" fmla="*/ 4849252 w 7359231"/>
                <a:gd name="connsiteY1" fmla="*/ 4213882 h 4222371"/>
                <a:gd name="connsiteX2" fmla="*/ 6976661 w 7359231"/>
                <a:gd name="connsiteY2" fmla="*/ 4222359 h 4222371"/>
                <a:gd name="connsiteX3" fmla="*/ 7171828 w 7359231"/>
                <a:gd name="connsiteY3" fmla="*/ 4173972 h 4222371"/>
                <a:gd name="connsiteX4" fmla="*/ 7171828 w 7359231"/>
                <a:gd name="connsiteY4" fmla="*/ 4173972 h 4222371"/>
                <a:gd name="connsiteX5" fmla="*/ 7358137 w 7359231"/>
                <a:gd name="connsiteY5" fmla="*/ 3851837 h 4222371"/>
                <a:gd name="connsiteX6" fmla="*/ 7316608 w 7359231"/>
                <a:gd name="connsiteY6" fmla="*/ 3806688 h 4222371"/>
                <a:gd name="connsiteX7" fmla="*/ 6860646 w 7359231"/>
                <a:gd name="connsiteY7" fmla="*/ 3805926 h 4222371"/>
                <a:gd name="connsiteX8" fmla="*/ 6715104 w 7359231"/>
                <a:gd name="connsiteY8" fmla="*/ 3715724 h 4222371"/>
                <a:gd name="connsiteX9" fmla="*/ 6681290 w 7359231"/>
                <a:gd name="connsiteY9" fmla="*/ 3702008 h 4222371"/>
                <a:gd name="connsiteX10" fmla="*/ 6484218 w 7359231"/>
                <a:gd name="connsiteY10" fmla="*/ 3690864 h 4222371"/>
                <a:gd name="connsiteX11" fmla="*/ 6467168 w 7359231"/>
                <a:gd name="connsiteY11" fmla="*/ 3787257 h 4222371"/>
                <a:gd name="connsiteX12" fmla="*/ 6418591 w 7359231"/>
                <a:gd name="connsiteY12" fmla="*/ 3746109 h 4222371"/>
                <a:gd name="connsiteX13" fmla="*/ 6395255 w 7359231"/>
                <a:gd name="connsiteY13" fmla="*/ 3702579 h 4222371"/>
                <a:gd name="connsiteX14" fmla="*/ 6197801 w 7359231"/>
                <a:gd name="connsiteY14" fmla="*/ 3715915 h 4222371"/>
                <a:gd name="connsiteX15" fmla="*/ 6094551 w 7359231"/>
                <a:gd name="connsiteY15" fmla="*/ 3801259 h 4222371"/>
                <a:gd name="connsiteX16" fmla="*/ 5028036 w 7359231"/>
                <a:gd name="connsiteY16" fmla="*/ 3799449 h 4222371"/>
                <a:gd name="connsiteX17" fmla="*/ 4976697 w 7359231"/>
                <a:gd name="connsiteY17" fmla="*/ 3746109 h 4222371"/>
                <a:gd name="connsiteX18" fmla="*/ 4977649 w 7359231"/>
                <a:gd name="connsiteY18" fmla="*/ 1265608 h 4222371"/>
                <a:gd name="connsiteX19" fmla="*/ 4978220 w 7359231"/>
                <a:gd name="connsiteY19" fmla="*/ 841841 h 4222371"/>
                <a:gd name="connsiteX20" fmla="*/ 4939073 w 7359231"/>
                <a:gd name="connsiteY20" fmla="*/ 801169 h 4222371"/>
                <a:gd name="connsiteX21" fmla="*/ 4724951 w 7359231"/>
                <a:gd name="connsiteY21" fmla="*/ 800788 h 4222371"/>
                <a:gd name="connsiteX22" fmla="*/ 4663800 w 7359231"/>
                <a:gd name="connsiteY22" fmla="*/ 862510 h 4222371"/>
                <a:gd name="connsiteX23" fmla="*/ 4665801 w 7359231"/>
                <a:gd name="connsiteY23" fmla="*/ 3742965 h 4222371"/>
                <a:gd name="connsiteX24" fmla="*/ 4614556 w 7359231"/>
                <a:gd name="connsiteY24" fmla="*/ 3796020 h 4222371"/>
                <a:gd name="connsiteX25" fmla="*/ 4224221 w 7359231"/>
                <a:gd name="connsiteY25" fmla="*/ 3794305 h 4222371"/>
                <a:gd name="connsiteX26" fmla="*/ 4167928 w 7359231"/>
                <a:gd name="connsiteY26" fmla="*/ 3737060 h 4222371"/>
                <a:gd name="connsiteX27" fmla="*/ 4169072 w 7359231"/>
                <a:gd name="connsiteY27" fmla="*/ 66220 h 4222371"/>
                <a:gd name="connsiteX28" fmla="*/ 4169262 w 7359231"/>
                <a:gd name="connsiteY28" fmla="*/ 32883 h 4222371"/>
                <a:gd name="connsiteX29" fmla="*/ 4136782 w 7359231"/>
                <a:gd name="connsiteY29" fmla="*/ 784 h 4222371"/>
                <a:gd name="connsiteX30" fmla="*/ 3908277 w 7359231"/>
                <a:gd name="connsiteY30" fmla="*/ 21 h 4222371"/>
                <a:gd name="connsiteX31" fmla="*/ 3855223 w 7359231"/>
                <a:gd name="connsiteY31" fmla="*/ 55362 h 4222371"/>
                <a:gd name="connsiteX32" fmla="*/ 3856080 w 7359231"/>
                <a:gd name="connsiteY32" fmla="*/ 2345458 h 4222371"/>
                <a:gd name="connsiteX33" fmla="*/ 3856937 w 7359231"/>
                <a:gd name="connsiteY33" fmla="*/ 3745252 h 4222371"/>
                <a:gd name="connsiteX34" fmla="*/ 3810360 w 7359231"/>
                <a:gd name="connsiteY34" fmla="*/ 3792591 h 4222371"/>
                <a:gd name="connsiteX35" fmla="*/ 3415263 w 7359231"/>
                <a:gd name="connsiteY35" fmla="*/ 3792686 h 4222371"/>
                <a:gd name="connsiteX36" fmla="*/ 3359447 w 7359231"/>
                <a:gd name="connsiteY36" fmla="*/ 3734489 h 4222371"/>
                <a:gd name="connsiteX37" fmla="*/ 3360590 w 7359231"/>
                <a:gd name="connsiteY37" fmla="*/ 863558 h 4222371"/>
                <a:gd name="connsiteX38" fmla="*/ 3319632 w 7359231"/>
                <a:gd name="connsiteY38" fmla="*/ 820315 h 4222371"/>
                <a:gd name="connsiteX39" fmla="*/ 3110177 w 7359231"/>
                <a:gd name="connsiteY39" fmla="*/ 821267 h 4222371"/>
                <a:gd name="connsiteX40" fmla="*/ 3046931 w 7359231"/>
                <a:gd name="connsiteY40" fmla="*/ 883561 h 4222371"/>
                <a:gd name="connsiteX41" fmla="*/ 3046741 w 7359231"/>
                <a:gd name="connsiteY41" fmla="*/ 3725916 h 4222371"/>
                <a:gd name="connsiteX42" fmla="*/ 2979971 w 7359231"/>
                <a:gd name="connsiteY42" fmla="*/ 3789829 h 4222371"/>
                <a:gd name="connsiteX43" fmla="*/ 2608686 w 7359231"/>
                <a:gd name="connsiteY43" fmla="*/ 3789353 h 4222371"/>
                <a:gd name="connsiteX44" fmla="*/ 2550393 w 7359231"/>
                <a:gd name="connsiteY44" fmla="*/ 3728583 h 4222371"/>
                <a:gd name="connsiteX45" fmla="*/ 2552774 w 7359231"/>
                <a:gd name="connsiteY45" fmla="*/ 1209982 h 4222371"/>
                <a:gd name="connsiteX46" fmla="*/ 2492291 w 7359231"/>
                <a:gd name="connsiteY46" fmla="*/ 1151975 h 4222371"/>
                <a:gd name="connsiteX47" fmla="*/ 2292456 w 7359231"/>
                <a:gd name="connsiteY47" fmla="*/ 1151785 h 4222371"/>
                <a:gd name="connsiteX48" fmla="*/ 2236925 w 7359231"/>
                <a:gd name="connsiteY48" fmla="*/ 1209506 h 4222371"/>
                <a:gd name="connsiteX49" fmla="*/ 2238830 w 7359231"/>
                <a:gd name="connsiteY49" fmla="*/ 3732869 h 4222371"/>
                <a:gd name="connsiteX50" fmla="*/ 2188348 w 7359231"/>
                <a:gd name="connsiteY50" fmla="*/ 3785733 h 4222371"/>
                <a:gd name="connsiteX51" fmla="*/ 1798013 w 7359231"/>
                <a:gd name="connsiteY51" fmla="*/ 3784399 h 4222371"/>
                <a:gd name="connsiteX52" fmla="*/ 1741244 w 7359231"/>
                <a:gd name="connsiteY52" fmla="*/ 3727821 h 4222371"/>
                <a:gd name="connsiteX53" fmla="*/ 1743245 w 7359231"/>
                <a:gd name="connsiteY53" fmla="*/ 2304214 h 4222371"/>
                <a:gd name="connsiteX54" fmla="*/ 1699429 w 7359231"/>
                <a:gd name="connsiteY54" fmla="*/ 2258875 h 4222371"/>
                <a:gd name="connsiteX55" fmla="*/ 1480450 w 7359231"/>
                <a:gd name="connsiteY55" fmla="*/ 2258875 h 4222371"/>
                <a:gd name="connsiteX56" fmla="*/ 1427872 w 7359231"/>
                <a:gd name="connsiteY56" fmla="*/ 2310406 h 4222371"/>
                <a:gd name="connsiteX57" fmla="*/ 1429967 w 7359231"/>
                <a:gd name="connsiteY57" fmla="*/ 3734012 h 4222371"/>
                <a:gd name="connsiteX58" fmla="*/ 1380437 w 7359231"/>
                <a:gd name="connsiteY58" fmla="*/ 3782971 h 4222371"/>
                <a:gd name="connsiteX59" fmla="*/ 980483 w 7359231"/>
                <a:gd name="connsiteY59" fmla="*/ 3781828 h 4222371"/>
                <a:gd name="connsiteX60" fmla="*/ 932572 w 7359231"/>
                <a:gd name="connsiteY60" fmla="*/ 3735155 h 4222371"/>
                <a:gd name="connsiteX61" fmla="*/ 934572 w 7359231"/>
                <a:gd name="connsiteY61" fmla="*/ 3263858 h 4222371"/>
                <a:gd name="connsiteX62" fmla="*/ 886661 w 7359231"/>
                <a:gd name="connsiteY62" fmla="*/ 3217567 h 4222371"/>
                <a:gd name="connsiteX63" fmla="*/ 662919 w 7359231"/>
                <a:gd name="connsiteY63" fmla="*/ 3217471 h 4222371"/>
                <a:gd name="connsiteX64" fmla="*/ 619199 w 7359231"/>
                <a:gd name="connsiteY64" fmla="*/ 3263191 h 4222371"/>
                <a:gd name="connsiteX65" fmla="*/ 621009 w 7359231"/>
                <a:gd name="connsiteY65" fmla="*/ 3734489 h 4222371"/>
                <a:gd name="connsiteX66" fmla="*/ 572908 w 7359231"/>
                <a:gd name="connsiteY66" fmla="*/ 3780875 h 4222371"/>
                <a:gd name="connsiteX67" fmla="*/ 39698 w 7359231"/>
                <a:gd name="connsiteY67" fmla="*/ 3777541 h 4222371"/>
                <a:gd name="connsiteX68" fmla="*/ 550 w 7359231"/>
                <a:gd name="connsiteY68" fmla="*/ 3811927 h 4222371"/>
                <a:gd name="connsiteX69" fmla="*/ 245438 w 7359231"/>
                <a:gd name="connsiteY69" fmla="*/ 4174829 h 4222371"/>
                <a:gd name="connsiteX70" fmla="*/ 404410 w 7359231"/>
                <a:gd name="connsiteY70" fmla="*/ 4198261 h 4222371"/>
                <a:gd name="connsiteX71" fmla="*/ 2588684 w 7359231"/>
                <a:gd name="connsiteY71" fmla="*/ 4204738 h 42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359231" h="4222371">
                  <a:moveTo>
                    <a:pt x="2588684" y="4204738"/>
                  </a:moveTo>
                  <a:cubicBezTo>
                    <a:pt x="3342206" y="4211882"/>
                    <a:pt x="4095824" y="4205690"/>
                    <a:pt x="4849252" y="4213882"/>
                  </a:cubicBezTo>
                  <a:cubicBezTo>
                    <a:pt x="5558388" y="4221597"/>
                    <a:pt x="6267524" y="4217978"/>
                    <a:pt x="6976661" y="4222359"/>
                  </a:cubicBezTo>
                  <a:cubicBezTo>
                    <a:pt x="7046860" y="4222835"/>
                    <a:pt x="7111820" y="4210548"/>
                    <a:pt x="7171828" y="4173972"/>
                  </a:cubicBezTo>
                  <a:lnTo>
                    <a:pt x="7171828" y="4173972"/>
                  </a:lnTo>
                  <a:cubicBezTo>
                    <a:pt x="7284889" y="4096057"/>
                    <a:pt x="7340230" y="3985377"/>
                    <a:pt x="7358137" y="3851837"/>
                  </a:cubicBezTo>
                  <a:cubicBezTo>
                    <a:pt x="7362995" y="3815260"/>
                    <a:pt x="7352136" y="3806498"/>
                    <a:pt x="7316608" y="3806688"/>
                  </a:cubicBezTo>
                  <a:cubicBezTo>
                    <a:pt x="7164589" y="3807354"/>
                    <a:pt x="7012379" y="3800211"/>
                    <a:pt x="6860646" y="3805926"/>
                  </a:cubicBezTo>
                  <a:cubicBezTo>
                    <a:pt x="6785113" y="3808783"/>
                    <a:pt x="6737107" y="3788876"/>
                    <a:pt x="6715104" y="3715724"/>
                  </a:cubicBezTo>
                  <a:cubicBezTo>
                    <a:pt x="6706341" y="3705056"/>
                    <a:pt x="6693863" y="3702008"/>
                    <a:pt x="6681290" y="3702008"/>
                  </a:cubicBezTo>
                  <a:cubicBezTo>
                    <a:pt x="6615377" y="3702389"/>
                    <a:pt x="6561656" y="3706485"/>
                    <a:pt x="6484218" y="3690864"/>
                  </a:cubicBezTo>
                  <a:cubicBezTo>
                    <a:pt x="6440499" y="3716200"/>
                    <a:pt x="6454119" y="3752014"/>
                    <a:pt x="6467168" y="3787257"/>
                  </a:cubicBezTo>
                  <a:cubicBezTo>
                    <a:pt x="6432973" y="3794020"/>
                    <a:pt x="6411924" y="3788304"/>
                    <a:pt x="6418591" y="3746109"/>
                  </a:cubicBezTo>
                  <a:cubicBezTo>
                    <a:pt x="6421353" y="3728678"/>
                    <a:pt x="6410495" y="3713057"/>
                    <a:pt x="6395255" y="3702579"/>
                  </a:cubicBezTo>
                  <a:cubicBezTo>
                    <a:pt x="6327818" y="3682577"/>
                    <a:pt x="6262000" y="3687149"/>
                    <a:pt x="6197801" y="3715915"/>
                  </a:cubicBezTo>
                  <a:cubicBezTo>
                    <a:pt x="6179704" y="3801544"/>
                    <a:pt x="6179704" y="3801449"/>
                    <a:pt x="6094551" y="3801259"/>
                  </a:cubicBezTo>
                  <a:cubicBezTo>
                    <a:pt x="5739077" y="3800211"/>
                    <a:pt x="5383509" y="3798401"/>
                    <a:pt x="5028036" y="3799449"/>
                  </a:cubicBezTo>
                  <a:cubicBezTo>
                    <a:pt x="4984507" y="3799544"/>
                    <a:pt x="4976601" y="3786781"/>
                    <a:pt x="4976697" y="3746109"/>
                  </a:cubicBezTo>
                  <a:cubicBezTo>
                    <a:pt x="4977935" y="2919244"/>
                    <a:pt x="4977649" y="2092378"/>
                    <a:pt x="4977649" y="1265608"/>
                  </a:cubicBezTo>
                  <a:cubicBezTo>
                    <a:pt x="4977649" y="1124352"/>
                    <a:pt x="4976887" y="983097"/>
                    <a:pt x="4978220" y="841841"/>
                  </a:cubicBezTo>
                  <a:cubicBezTo>
                    <a:pt x="4978506" y="811837"/>
                    <a:pt x="4972029" y="801169"/>
                    <a:pt x="4939073" y="801169"/>
                  </a:cubicBezTo>
                  <a:cubicBezTo>
                    <a:pt x="4856777" y="801265"/>
                    <a:pt x="4799627" y="801265"/>
                    <a:pt x="4724951" y="800788"/>
                  </a:cubicBezTo>
                  <a:cubicBezTo>
                    <a:pt x="4674373" y="800503"/>
                    <a:pt x="4663705" y="813838"/>
                    <a:pt x="4663800" y="862510"/>
                  </a:cubicBezTo>
                  <a:cubicBezTo>
                    <a:pt x="4665324" y="1822630"/>
                    <a:pt x="4664658" y="2782846"/>
                    <a:pt x="4665801" y="3742965"/>
                  </a:cubicBezTo>
                  <a:cubicBezTo>
                    <a:pt x="4665801" y="3783066"/>
                    <a:pt x="4658942" y="3797353"/>
                    <a:pt x="4614556" y="3796020"/>
                  </a:cubicBezTo>
                  <a:cubicBezTo>
                    <a:pt x="4484540" y="3791924"/>
                    <a:pt x="4354238" y="3791257"/>
                    <a:pt x="4224221" y="3794305"/>
                  </a:cubicBezTo>
                  <a:cubicBezTo>
                    <a:pt x="4177739" y="3795353"/>
                    <a:pt x="4167928" y="3782494"/>
                    <a:pt x="4167928" y="3737060"/>
                  </a:cubicBezTo>
                  <a:cubicBezTo>
                    <a:pt x="4169357" y="2513479"/>
                    <a:pt x="4169072" y="1289897"/>
                    <a:pt x="4169072" y="66220"/>
                  </a:cubicBezTo>
                  <a:cubicBezTo>
                    <a:pt x="4169072" y="55076"/>
                    <a:pt x="4167928" y="43837"/>
                    <a:pt x="4169262" y="32883"/>
                  </a:cubicBezTo>
                  <a:cubicBezTo>
                    <a:pt x="4172405" y="7356"/>
                    <a:pt x="4161166" y="688"/>
                    <a:pt x="4136782" y="784"/>
                  </a:cubicBezTo>
                  <a:cubicBezTo>
                    <a:pt x="4047152" y="1069"/>
                    <a:pt x="3980477" y="1069"/>
                    <a:pt x="3908277" y="21"/>
                  </a:cubicBezTo>
                  <a:cubicBezTo>
                    <a:pt x="3862271" y="-645"/>
                    <a:pt x="3855127" y="14118"/>
                    <a:pt x="3855223" y="55362"/>
                  </a:cubicBezTo>
                  <a:cubicBezTo>
                    <a:pt x="3856366" y="818695"/>
                    <a:pt x="3856080" y="1582124"/>
                    <a:pt x="3856080" y="2345458"/>
                  </a:cubicBezTo>
                  <a:cubicBezTo>
                    <a:pt x="3856080" y="2812087"/>
                    <a:pt x="3855699" y="3278622"/>
                    <a:pt x="3856937" y="3745252"/>
                  </a:cubicBezTo>
                  <a:cubicBezTo>
                    <a:pt x="3857033" y="3782018"/>
                    <a:pt x="3848651" y="3793353"/>
                    <a:pt x="3810360" y="3792591"/>
                  </a:cubicBezTo>
                  <a:cubicBezTo>
                    <a:pt x="3678725" y="3789924"/>
                    <a:pt x="3546899" y="3789067"/>
                    <a:pt x="3415263" y="3792686"/>
                  </a:cubicBezTo>
                  <a:cubicBezTo>
                    <a:pt x="3367543" y="3794020"/>
                    <a:pt x="3359447" y="3778779"/>
                    <a:pt x="3359447" y="3734489"/>
                  </a:cubicBezTo>
                  <a:cubicBezTo>
                    <a:pt x="3360780" y="2783893"/>
                    <a:pt x="3360494" y="869845"/>
                    <a:pt x="3360590" y="863558"/>
                  </a:cubicBezTo>
                  <a:cubicBezTo>
                    <a:pt x="3361447" y="820219"/>
                    <a:pt x="3354398" y="818981"/>
                    <a:pt x="3319632" y="820315"/>
                  </a:cubicBezTo>
                  <a:cubicBezTo>
                    <a:pt x="3249909" y="823077"/>
                    <a:pt x="3179996" y="820600"/>
                    <a:pt x="3110177" y="821267"/>
                  </a:cubicBezTo>
                  <a:cubicBezTo>
                    <a:pt x="3036930" y="821934"/>
                    <a:pt x="3046931" y="811075"/>
                    <a:pt x="3046931" y="883561"/>
                  </a:cubicBezTo>
                  <a:cubicBezTo>
                    <a:pt x="3046646" y="1831012"/>
                    <a:pt x="3046741" y="2778464"/>
                    <a:pt x="3046741" y="3725916"/>
                  </a:cubicBezTo>
                  <a:cubicBezTo>
                    <a:pt x="3046741" y="3790305"/>
                    <a:pt x="3046741" y="3790210"/>
                    <a:pt x="2979971" y="3789829"/>
                  </a:cubicBezTo>
                  <a:cubicBezTo>
                    <a:pt x="2856146" y="3789067"/>
                    <a:pt x="2732321" y="3785542"/>
                    <a:pt x="2608686" y="3789353"/>
                  </a:cubicBezTo>
                  <a:cubicBezTo>
                    <a:pt x="2558108" y="3790876"/>
                    <a:pt x="2550298" y="3774684"/>
                    <a:pt x="2550393" y="3728583"/>
                  </a:cubicBezTo>
                  <a:cubicBezTo>
                    <a:pt x="2551822" y="2889049"/>
                    <a:pt x="2550869" y="2049516"/>
                    <a:pt x="2552774" y="1209982"/>
                  </a:cubicBezTo>
                  <a:cubicBezTo>
                    <a:pt x="2552869" y="1159500"/>
                    <a:pt x="2538201" y="1151023"/>
                    <a:pt x="2492291" y="1151975"/>
                  </a:cubicBezTo>
                  <a:cubicBezTo>
                    <a:pt x="2418567" y="1153499"/>
                    <a:pt x="2361417" y="1153499"/>
                    <a:pt x="2292456" y="1151785"/>
                  </a:cubicBezTo>
                  <a:cubicBezTo>
                    <a:pt x="2244069" y="1150546"/>
                    <a:pt x="2236830" y="1165501"/>
                    <a:pt x="2236925" y="1209506"/>
                  </a:cubicBezTo>
                  <a:cubicBezTo>
                    <a:pt x="2238354" y="2050659"/>
                    <a:pt x="2237687" y="2891716"/>
                    <a:pt x="2238830" y="3732869"/>
                  </a:cubicBezTo>
                  <a:cubicBezTo>
                    <a:pt x="2238926" y="3772398"/>
                    <a:pt x="2232830" y="3787066"/>
                    <a:pt x="2188348" y="3785733"/>
                  </a:cubicBezTo>
                  <a:cubicBezTo>
                    <a:pt x="2058332" y="3781732"/>
                    <a:pt x="1928029" y="3781351"/>
                    <a:pt x="1798013" y="3784399"/>
                  </a:cubicBezTo>
                  <a:cubicBezTo>
                    <a:pt x="1752198" y="3785447"/>
                    <a:pt x="1741054" y="3774017"/>
                    <a:pt x="1741244" y="3727821"/>
                  </a:cubicBezTo>
                  <a:cubicBezTo>
                    <a:pt x="1743149" y="3253285"/>
                    <a:pt x="1742101" y="2778750"/>
                    <a:pt x="1743245" y="2304214"/>
                  </a:cubicBezTo>
                  <a:cubicBezTo>
                    <a:pt x="1743340" y="2269734"/>
                    <a:pt x="1736672" y="2259161"/>
                    <a:pt x="1699429" y="2258875"/>
                  </a:cubicBezTo>
                  <a:cubicBezTo>
                    <a:pt x="1628087" y="2258304"/>
                    <a:pt x="1551887" y="2258304"/>
                    <a:pt x="1480450" y="2258875"/>
                  </a:cubicBezTo>
                  <a:cubicBezTo>
                    <a:pt x="1439111" y="2259161"/>
                    <a:pt x="1427681" y="2267067"/>
                    <a:pt x="1427872" y="2310406"/>
                  </a:cubicBezTo>
                  <a:cubicBezTo>
                    <a:pt x="1429777" y="2784941"/>
                    <a:pt x="1428538" y="3259477"/>
                    <a:pt x="1429967" y="3734012"/>
                  </a:cubicBezTo>
                  <a:cubicBezTo>
                    <a:pt x="1430063" y="3773922"/>
                    <a:pt x="1419966" y="3783828"/>
                    <a:pt x="1380437" y="3782971"/>
                  </a:cubicBezTo>
                  <a:cubicBezTo>
                    <a:pt x="1247183" y="3779922"/>
                    <a:pt x="1113833" y="3780113"/>
                    <a:pt x="980483" y="3781828"/>
                  </a:cubicBezTo>
                  <a:cubicBezTo>
                    <a:pt x="944097" y="3782304"/>
                    <a:pt x="931905" y="3774208"/>
                    <a:pt x="932572" y="3735155"/>
                  </a:cubicBezTo>
                  <a:cubicBezTo>
                    <a:pt x="935048" y="3578088"/>
                    <a:pt x="932191" y="3420925"/>
                    <a:pt x="934572" y="3263858"/>
                  </a:cubicBezTo>
                  <a:cubicBezTo>
                    <a:pt x="935143" y="3224996"/>
                    <a:pt x="923142" y="3220424"/>
                    <a:pt x="886661" y="3217567"/>
                  </a:cubicBezTo>
                  <a:cubicBezTo>
                    <a:pt x="799317" y="3220424"/>
                    <a:pt x="761217" y="3220424"/>
                    <a:pt x="662919" y="3217471"/>
                  </a:cubicBezTo>
                  <a:cubicBezTo>
                    <a:pt x="625676" y="3220234"/>
                    <a:pt x="618818" y="3228997"/>
                    <a:pt x="619199" y="3263191"/>
                  </a:cubicBezTo>
                  <a:cubicBezTo>
                    <a:pt x="621009" y="3420259"/>
                    <a:pt x="618533" y="3577421"/>
                    <a:pt x="621009" y="3734489"/>
                  </a:cubicBezTo>
                  <a:cubicBezTo>
                    <a:pt x="621676" y="3773732"/>
                    <a:pt x="609198" y="3781351"/>
                    <a:pt x="572908" y="3780875"/>
                  </a:cubicBezTo>
                  <a:cubicBezTo>
                    <a:pt x="395171" y="3778399"/>
                    <a:pt x="217435" y="3778875"/>
                    <a:pt x="39698" y="3777541"/>
                  </a:cubicBezTo>
                  <a:cubicBezTo>
                    <a:pt x="14838" y="3777351"/>
                    <a:pt x="-3450" y="3777732"/>
                    <a:pt x="550" y="3811927"/>
                  </a:cubicBezTo>
                  <a:cubicBezTo>
                    <a:pt x="19696" y="3975376"/>
                    <a:pt x="87323" y="4105487"/>
                    <a:pt x="245438" y="4174829"/>
                  </a:cubicBezTo>
                  <a:cubicBezTo>
                    <a:pt x="296873" y="4193117"/>
                    <a:pt x="350118" y="4198166"/>
                    <a:pt x="404410" y="4198261"/>
                  </a:cubicBezTo>
                  <a:cubicBezTo>
                    <a:pt x="1132311" y="4200071"/>
                    <a:pt x="1860497" y="4197880"/>
                    <a:pt x="2588684" y="42047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1" name="자유형: 도형 20">
              <a:extLst>
                <a:ext uri="{FF2B5EF4-FFF2-40B4-BE49-F238E27FC236}">
                  <a16:creationId xmlns:a16="http://schemas.microsoft.com/office/drawing/2014/main" id="{99EC5B40-42FF-29E7-F8A8-A92CA3BA11AD}"/>
                </a:ext>
              </a:extLst>
            </p:cNvPr>
            <p:cNvSpPr/>
            <p:nvPr/>
          </p:nvSpPr>
          <p:spPr>
            <a:xfrm>
              <a:off x="8151685" y="1390982"/>
              <a:ext cx="268223" cy="923068"/>
            </a:xfrm>
            <a:custGeom>
              <a:avLst/>
              <a:gdLst>
                <a:gd name="connsiteX0" fmla="*/ 268224 w 268223"/>
                <a:gd name="connsiteY0" fmla="*/ 808053 h 923068"/>
                <a:gd name="connsiteX1" fmla="*/ 266319 w 268223"/>
                <a:gd name="connsiteY1" fmla="*/ 821960 h 923068"/>
                <a:gd name="connsiteX2" fmla="*/ 211741 w 268223"/>
                <a:gd name="connsiteY2" fmla="*/ 920925 h 923068"/>
                <a:gd name="connsiteX3" fmla="*/ 84772 w 268223"/>
                <a:gd name="connsiteY3" fmla="*/ 865775 h 923068"/>
                <a:gd name="connsiteX4" fmla="*/ 44005 w 268223"/>
                <a:gd name="connsiteY4" fmla="*/ 617839 h 923068"/>
                <a:gd name="connsiteX5" fmla="*/ 0 w 268223"/>
                <a:gd name="connsiteY5" fmla="*/ 321897 h 923068"/>
                <a:gd name="connsiteX6" fmla="*/ 15144 w 268223"/>
                <a:gd name="connsiteY6" fmla="*/ 298275 h 923068"/>
                <a:gd name="connsiteX7" fmla="*/ 87535 w 268223"/>
                <a:gd name="connsiteY7" fmla="*/ 94536 h 923068"/>
                <a:gd name="connsiteX8" fmla="*/ 117538 w 268223"/>
                <a:gd name="connsiteY8" fmla="*/ 6048 h 923068"/>
                <a:gd name="connsiteX9" fmla="*/ 211931 w 268223"/>
                <a:gd name="connsiteY9" fmla="*/ 31480 h 923068"/>
                <a:gd name="connsiteX10" fmla="*/ 155924 w 268223"/>
                <a:gd name="connsiteY10" fmla="*/ 146352 h 923068"/>
                <a:gd name="connsiteX11" fmla="*/ 137160 w 268223"/>
                <a:gd name="connsiteY11" fmla="*/ 208836 h 923068"/>
                <a:gd name="connsiteX12" fmla="*/ 212693 w 268223"/>
                <a:gd name="connsiteY12" fmla="*/ 662797 h 923068"/>
                <a:gd name="connsiteX13" fmla="*/ 268224 w 268223"/>
                <a:gd name="connsiteY13" fmla="*/ 808053 h 92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223" h="923068">
                  <a:moveTo>
                    <a:pt x="268224" y="808053"/>
                  </a:moveTo>
                  <a:cubicBezTo>
                    <a:pt x="267652" y="812721"/>
                    <a:pt x="267843" y="817674"/>
                    <a:pt x="266319" y="821960"/>
                  </a:cubicBezTo>
                  <a:cubicBezTo>
                    <a:pt x="252984" y="857869"/>
                    <a:pt x="263843" y="910542"/>
                    <a:pt x="211741" y="920925"/>
                  </a:cubicBezTo>
                  <a:cubicBezTo>
                    <a:pt x="159734" y="931307"/>
                    <a:pt x="119253" y="902541"/>
                    <a:pt x="84772" y="865775"/>
                  </a:cubicBezTo>
                  <a:cubicBezTo>
                    <a:pt x="83820" y="781098"/>
                    <a:pt x="56864" y="700611"/>
                    <a:pt x="44005" y="617839"/>
                  </a:cubicBezTo>
                  <a:cubicBezTo>
                    <a:pt x="28766" y="519255"/>
                    <a:pt x="14573" y="420576"/>
                    <a:pt x="0" y="321897"/>
                  </a:cubicBezTo>
                  <a:cubicBezTo>
                    <a:pt x="4953" y="313992"/>
                    <a:pt x="8763" y="304752"/>
                    <a:pt x="15144" y="298275"/>
                  </a:cubicBezTo>
                  <a:cubicBezTo>
                    <a:pt x="67627" y="226552"/>
                    <a:pt x="97060" y="175689"/>
                    <a:pt x="87535" y="94536"/>
                  </a:cubicBezTo>
                  <a:cubicBezTo>
                    <a:pt x="83820" y="63198"/>
                    <a:pt x="83629" y="23098"/>
                    <a:pt x="117538" y="6048"/>
                  </a:cubicBezTo>
                  <a:cubicBezTo>
                    <a:pt x="152114" y="-11382"/>
                    <a:pt x="183070" y="12525"/>
                    <a:pt x="211931" y="31480"/>
                  </a:cubicBezTo>
                  <a:cubicBezTo>
                    <a:pt x="213932" y="79867"/>
                    <a:pt x="193072" y="117872"/>
                    <a:pt x="155924" y="146352"/>
                  </a:cubicBezTo>
                  <a:cubicBezTo>
                    <a:pt x="133064" y="163878"/>
                    <a:pt x="132302" y="183213"/>
                    <a:pt x="137160" y="208836"/>
                  </a:cubicBezTo>
                  <a:cubicBezTo>
                    <a:pt x="166021" y="359521"/>
                    <a:pt x="202882" y="508968"/>
                    <a:pt x="212693" y="662797"/>
                  </a:cubicBezTo>
                  <a:cubicBezTo>
                    <a:pt x="216027" y="717280"/>
                    <a:pt x="248412" y="760143"/>
                    <a:pt x="268224" y="808053"/>
                  </a:cubicBezTo>
                  <a:close/>
                </a:path>
              </a:pathLst>
            </a:custGeom>
            <a:solidFill>
              <a:srgbClr val="FEC49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2" name="자유형: 도형 21">
              <a:extLst>
                <a:ext uri="{FF2B5EF4-FFF2-40B4-BE49-F238E27FC236}">
                  <a16:creationId xmlns:a16="http://schemas.microsoft.com/office/drawing/2014/main" id="{9F077403-D19E-2666-254B-026C8584916E}"/>
                </a:ext>
              </a:extLst>
            </p:cNvPr>
            <p:cNvSpPr/>
            <p:nvPr/>
          </p:nvSpPr>
          <p:spPr>
            <a:xfrm>
              <a:off x="8639767" y="1856967"/>
              <a:ext cx="389646" cy="328638"/>
            </a:xfrm>
            <a:custGeom>
              <a:avLst/>
              <a:gdLst>
                <a:gd name="connsiteX0" fmla="*/ 389646 w 389646"/>
                <a:gd name="connsiteY0" fmla="*/ 291110 h 328638"/>
                <a:gd name="connsiteX1" fmla="*/ 368310 w 389646"/>
                <a:gd name="connsiteY1" fmla="*/ 328639 h 328638"/>
                <a:gd name="connsiteX2" fmla="*/ 359547 w 389646"/>
                <a:gd name="connsiteY2" fmla="*/ 213291 h 328638"/>
                <a:gd name="connsiteX3" fmla="*/ 309922 w 389646"/>
                <a:gd name="connsiteY3" fmla="*/ 152902 h 328638"/>
                <a:gd name="connsiteX4" fmla="*/ 86561 w 389646"/>
                <a:gd name="connsiteY4" fmla="*/ 158141 h 328638"/>
                <a:gd name="connsiteX5" fmla="*/ 34268 w 389646"/>
                <a:gd name="connsiteY5" fmla="*/ 244057 h 328638"/>
                <a:gd name="connsiteX6" fmla="*/ 40841 w 389646"/>
                <a:gd name="connsiteY6" fmla="*/ 323781 h 328638"/>
                <a:gd name="connsiteX7" fmla="*/ 17123 w 389646"/>
                <a:gd name="connsiteY7" fmla="*/ 301683 h 328638"/>
                <a:gd name="connsiteX8" fmla="*/ 25315 w 389646"/>
                <a:gd name="connsiteY8" fmla="*/ 104325 h 328638"/>
                <a:gd name="connsiteX9" fmla="*/ 230864 w 389646"/>
                <a:gd name="connsiteY9" fmla="*/ 2788 h 328638"/>
                <a:gd name="connsiteX10" fmla="*/ 380121 w 389646"/>
                <a:gd name="connsiteY10" fmla="*/ 154141 h 328638"/>
                <a:gd name="connsiteX11" fmla="*/ 389646 w 389646"/>
                <a:gd name="connsiteY11" fmla="*/ 291110 h 32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646" h="328638">
                  <a:moveTo>
                    <a:pt x="389646" y="291110"/>
                  </a:moveTo>
                  <a:cubicBezTo>
                    <a:pt x="384407" y="300349"/>
                    <a:pt x="379169" y="309493"/>
                    <a:pt x="368310" y="328639"/>
                  </a:cubicBezTo>
                  <a:cubicBezTo>
                    <a:pt x="364786" y="283395"/>
                    <a:pt x="361262" y="248343"/>
                    <a:pt x="359547" y="213291"/>
                  </a:cubicBezTo>
                  <a:cubicBezTo>
                    <a:pt x="357928" y="180239"/>
                    <a:pt x="340878" y="160713"/>
                    <a:pt x="309922" y="152902"/>
                  </a:cubicBezTo>
                  <a:cubicBezTo>
                    <a:pt x="235056" y="134138"/>
                    <a:pt x="160951" y="131566"/>
                    <a:pt x="86561" y="158141"/>
                  </a:cubicBezTo>
                  <a:cubicBezTo>
                    <a:pt x="43793" y="173381"/>
                    <a:pt x="26172" y="198622"/>
                    <a:pt x="34268" y="244057"/>
                  </a:cubicBezTo>
                  <a:cubicBezTo>
                    <a:pt x="38936" y="269965"/>
                    <a:pt x="49223" y="295968"/>
                    <a:pt x="40841" y="323781"/>
                  </a:cubicBezTo>
                  <a:cubicBezTo>
                    <a:pt x="22077" y="328829"/>
                    <a:pt x="29887" y="303588"/>
                    <a:pt x="17123" y="301683"/>
                  </a:cubicBezTo>
                  <a:cubicBezTo>
                    <a:pt x="-8784" y="234722"/>
                    <a:pt x="-4689" y="169095"/>
                    <a:pt x="25315" y="104325"/>
                  </a:cubicBezTo>
                  <a:cubicBezTo>
                    <a:pt x="60272" y="28887"/>
                    <a:pt x="141139" y="-11309"/>
                    <a:pt x="230864" y="2788"/>
                  </a:cubicBezTo>
                  <a:cubicBezTo>
                    <a:pt x="320590" y="16885"/>
                    <a:pt x="369739" y="65558"/>
                    <a:pt x="380121" y="154141"/>
                  </a:cubicBezTo>
                  <a:cubicBezTo>
                    <a:pt x="385360" y="199480"/>
                    <a:pt x="386599" y="245390"/>
                    <a:pt x="389646" y="291110"/>
                  </a:cubicBezTo>
                  <a:close/>
                </a:path>
              </a:pathLst>
            </a:custGeom>
            <a:solidFill>
              <a:srgbClr val="010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3" name="자유형: 도형 22">
              <a:extLst>
                <a:ext uri="{FF2B5EF4-FFF2-40B4-BE49-F238E27FC236}">
                  <a16:creationId xmlns:a16="http://schemas.microsoft.com/office/drawing/2014/main" id="{60F73721-98E5-391F-8884-486235082FA8}"/>
                </a:ext>
              </a:extLst>
            </p:cNvPr>
            <p:cNvSpPr/>
            <p:nvPr/>
          </p:nvSpPr>
          <p:spPr>
            <a:xfrm>
              <a:off x="8107686" y="1308025"/>
              <a:ext cx="95338" cy="126534"/>
            </a:xfrm>
            <a:custGeom>
              <a:avLst/>
              <a:gdLst>
                <a:gd name="connsiteX0" fmla="*/ 95339 w 95338"/>
                <a:gd name="connsiteY0" fmla="*/ 3757 h 126534"/>
                <a:gd name="connsiteX1" fmla="*/ 6946 w 95338"/>
                <a:gd name="connsiteY1" fmla="*/ 126534 h 126534"/>
                <a:gd name="connsiteX2" fmla="*/ 95339 w 95338"/>
                <a:gd name="connsiteY2" fmla="*/ 3757 h 126534"/>
              </a:gdLst>
              <a:ahLst/>
              <a:cxnLst>
                <a:cxn ang="0">
                  <a:pos x="connsiteX0" y="connsiteY0"/>
                </a:cxn>
                <a:cxn ang="0">
                  <a:pos x="connsiteX1" y="connsiteY1"/>
                </a:cxn>
                <a:cxn ang="0">
                  <a:pos x="connsiteX2" y="connsiteY2"/>
                </a:cxn>
              </a:cxnLst>
              <a:rect l="l" t="t" r="r" b="b"/>
              <a:pathLst>
                <a:path w="95338" h="126534">
                  <a:moveTo>
                    <a:pt x="95339" y="3757"/>
                  </a:moveTo>
                  <a:cubicBezTo>
                    <a:pt x="65906" y="44715"/>
                    <a:pt x="36379" y="85577"/>
                    <a:pt x="6946" y="126534"/>
                  </a:cubicBezTo>
                  <a:cubicBezTo>
                    <a:pt x="-21819" y="33380"/>
                    <a:pt x="44856" y="-14245"/>
                    <a:pt x="95339" y="3757"/>
                  </a:cubicBezTo>
                  <a:close/>
                </a:path>
              </a:pathLst>
            </a:custGeom>
            <a:solidFill>
              <a:srgbClr val="F1C4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4" name="자유형: 도형 23">
              <a:extLst>
                <a:ext uri="{FF2B5EF4-FFF2-40B4-BE49-F238E27FC236}">
                  <a16:creationId xmlns:a16="http://schemas.microsoft.com/office/drawing/2014/main" id="{C94998F0-BA27-0E80-483E-0B03288F7822}"/>
                </a:ext>
              </a:extLst>
            </p:cNvPr>
            <p:cNvSpPr/>
            <p:nvPr/>
          </p:nvSpPr>
          <p:spPr>
            <a:xfrm>
              <a:off x="8787762" y="2525243"/>
              <a:ext cx="146675" cy="1014471"/>
            </a:xfrm>
            <a:custGeom>
              <a:avLst/>
              <a:gdLst>
                <a:gd name="connsiteX0" fmla="*/ 2003 w 146675"/>
                <a:gd name="connsiteY0" fmla="*/ 829366 h 1014471"/>
                <a:gd name="connsiteX1" fmla="*/ 30387 w 146675"/>
                <a:gd name="connsiteY1" fmla="*/ 183285 h 1014471"/>
                <a:gd name="connsiteX2" fmla="*/ 41722 w 146675"/>
                <a:gd name="connsiteY2" fmla="*/ 132898 h 1014471"/>
                <a:gd name="connsiteX3" fmla="*/ 30482 w 146675"/>
                <a:gd name="connsiteY3" fmla="*/ 31171 h 1014471"/>
                <a:gd name="connsiteX4" fmla="*/ 35721 w 146675"/>
                <a:gd name="connsiteY4" fmla="*/ 7263 h 1014471"/>
                <a:gd name="connsiteX5" fmla="*/ 103349 w 146675"/>
                <a:gd name="connsiteY5" fmla="*/ 10788 h 1014471"/>
                <a:gd name="connsiteX6" fmla="*/ 94776 w 146675"/>
                <a:gd name="connsiteY6" fmla="*/ 52126 h 1014471"/>
                <a:gd name="connsiteX7" fmla="*/ 100492 w 146675"/>
                <a:gd name="connsiteY7" fmla="*/ 96513 h 1014471"/>
                <a:gd name="connsiteX8" fmla="*/ 128304 w 146675"/>
                <a:gd name="connsiteY8" fmla="*/ 229101 h 1014471"/>
                <a:gd name="connsiteX9" fmla="*/ 146592 w 146675"/>
                <a:gd name="connsiteY9" fmla="*/ 904232 h 1014471"/>
                <a:gd name="connsiteX10" fmla="*/ 81156 w 146675"/>
                <a:gd name="connsiteY10" fmla="*/ 1011865 h 1014471"/>
                <a:gd name="connsiteX11" fmla="*/ 69154 w 146675"/>
                <a:gd name="connsiteY11" fmla="*/ 1014056 h 1014471"/>
                <a:gd name="connsiteX12" fmla="*/ 2 w 146675"/>
                <a:gd name="connsiteY12" fmla="*/ 914996 h 1014471"/>
                <a:gd name="connsiteX13" fmla="*/ 98 w 146675"/>
                <a:gd name="connsiteY13" fmla="*/ 829461 h 1014471"/>
                <a:gd name="connsiteX14" fmla="*/ 2003 w 146675"/>
                <a:gd name="connsiteY14" fmla="*/ 829366 h 101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675" h="1014471">
                  <a:moveTo>
                    <a:pt x="2003" y="829366"/>
                  </a:moveTo>
                  <a:cubicBezTo>
                    <a:pt x="11623" y="614006"/>
                    <a:pt x="21529" y="398646"/>
                    <a:pt x="30387" y="183285"/>
                  </a:cubicBezTo>
                  <a:cubicBezTo>
                    <a:pt x="31149" y="165283"/>
                    <a:pt x="35245" y="148614"/>
                    <a:pt x="41722" y="132898"/>
                  </a:cubicBezTo>
                  <a:cubicBezTo>
                    <a:pt x="56962" y="96322"/>
                    <a:pt x="67630" y="61842"/>
                    <a:pt x="30482" y="31171"/>
                  </a:cubicBezTo>
                  <a:cubicBezTo>
                    <a:pt x="18672" y="21455"/>
                    <a:pt x="21243" y="13740"/>
                    <a:pt x="35721" y="7263"/>
                  </a:cubicBezTo>
                  <a:cubicBezTo>
                    <a:pt x="59343" y="-3119"/>
                    <a:pt x="84394" y="-2738"/>
                    <a:pt x="103349" y="10788"/>
                  </a:cubicBezTo>
                  <a:cubicBezTo>
                    <a:pt x="119827" y="22503"/>
                    <a:pt x="100492" y="40125"/>
                    <a:pt x="94776" y="52126"/>
                  </a:cubicBezTo>
                  <a:cubicBezTo>
                    <a:pt x="86013" y="70319"/>
                    <a:pt x="93824" y="83844"/>
                    <a:pt x="100492" y="96513"/>
                  </a:cubicBezTo>
                  <a:cubicBezTo>
                    <a:pt x="122494" y="138422"/>
                    <a:pt x="127352" y="182523"/>
                    <a:pt x="128304" y="229101"/>
                  </a:cubicBezTo>
                  <a:cubicBezTo>
                    <a:pt x="132972" y="454176"/>
                    <a:pt x="137734" y="679252"/>
                    <a:pt x="146592" y="904232"/>
                  </a:cubicBezTo>
                  <a:cubicBezTo>
                    <a:pt x="148783" y="959478"/>
                    <a:pt x="107064" y="978718"/>
                    <a:pt x="81156" y="1011865"/>
                  </a:cubicBezTo>
                  <a:cubicBezTo>
                    <a:pt x="79250" y="1014341"/>
                    <a:pt x="72869" y="1015008"/>
                    <a:pt x="69154" y="1014056"/>
                  </a:cubicBezTo>
                  <a:cubicBezTo>
                    <a:pt x="46008" y="1008055"/>
                    <a:pt x="-378" y="940523"/>
                    <a:pt x="2" y="914996"/>
                  </a:cubicBezTo>
                  <a:cubicBezTo>
                    <a:pt x="384" y="886516"/>
                    <a:pt x="98" y="857941"/>
                    <a:pt x="98" y="829461"/>
                  </a:cubicBezTo>
                  <a:cubicBezTo>
                    <a:pt x="764" y="829366"/>
                    <a:pt x="1336" y="829366"/>
                    <a:pt x="2003" y="829366"/>
                  </a:cubicBezTo>
                  <a:close/>
                </a:path>
              </a:pathLst>
            </a:custGeom>
            <a:solidFill>
              <a:srgbClr val="0704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6" name="자유형: 도형 24">
              <a:extLst>
                <a:ext uri="{FF2B5EF4-FFF2-40B4-BE49-F238E27FC236}">
                  <a16:creationId xmlns:a16="http://schemas.microsoft.com/office/drawing/2014/main" id="{DF6489DA-7848-B117-6035-DBE66FE6ADCE}"/>
                </a:ext>
              </a:extLst>
            </p:cNvPr>
            <p:cNvSpPr/>
            <p:nvPr/>
          </p:nvSpPr>
          <p:spPr>
            <a:xfrm>
              <a:off x="9154477" y="3036188"/>
              <a:ext cx="649585" cy="550740"/>
            </a:xfrm>
            <a:custGeom>
              <a:avLst/>
              <a:gdLst>
                <a:gd name="connsiteX0" fmla="*/ 635794 w 649585"/>
                <a:gd name="connsiteY0" fmla="*/ 0 h 550740"/>
                <a:gd name="connsiteX1" fmla="*/ 635794 w 649585"/>
                <a:gd name="connsiteY1" fmla="*/ 0 h 550740"/>
                <a:gd name="connsiteX2" fmla="*/ 397574 w 649585"/>
                <a:gd name="connsiteY2" fmla="*/ 48958 h 550740"/>
                <a:gd name="connsiteX3" fmla="*/ 397574 w 649585"/>
                <a:gd name="connsiteY3" fmla="*/ 48958 h 550740"/>
                <a:gd name="connsiteX4" fmla="*/ 392145 w 649585"/>
                <a:gd name="connsiteY4" fmla="*/ 57722 h 550740"/>
                <a:gd name="connsiteX5" fmla="*/ 330422 w 649585"/>
                <a:gd name="connsiteY5" fmla="*/ 158210 h 550740"/>
                <a:gd name="connsiteX6" fmla="*/ 195739 w 649585"/>
                <a:gd name="connsiteY6" fmla="*/ 321088 h 550740"/>
                <a:gd name="connsiteX7" fmla="*/ 44005 w 649585"/>
                <a:gd name="connsiteY7" fmla="*/ 365474 h 550740"/>
                <a:gd name="connsiteX8" fmla="*/ 33528 w 649585"/>
                <a:gd name="connsiteY8" fmla="*/ 361950 h 550740"/>
                <a:gd name="connsiteX9" fmla="*/ 33528 w 649585"/>
                <a:gd name="connsiteY9" fmla="*/ 361950 h 550740"/>
                <a:gd name="connsiteX10" fmla="*/ 0 w 649585"/>
                <a:gd name="connsiteY10" fmla="*/ 491871 h 550740"/>
                <a:gd name="connsiteX11" fmla="*/ 0 w 649585"/>
                <a:gd name="connsiteY11" fmla="*/ 491871 h 550740"/>
                <a:gd name="connsiteX12" fmla="*/ 8477 w 649585"/>
                <a:gd name="connsiteY12" fmla="*/ 524827 h 550740"/>
                <a:gd name="connsiteX13" fmla="*/ 132302 w 649585"/>
                <a:gd name="connsiteY13" fmla="*/ 524827 h 550740"/>
                <a:gd name="connsiteX14" fmla="*/ 333090 w 649585"/>
                <a:gd name="connsiteY14" fmla="*/ 385572 h 550740"/>
                <a:gd name="connsiteX15" fmla="*/ 362521 w 649585"/>
                <a:gd name="connsiteY15" fmla="*/ 362331 h 550740"/>
                <a:gd name="connsiteX16" fmla="*/ 620554 w 649585"/>
                <a:gd name="connsiteY16" fmla="*/ 107442 h 550740"/>
                <a:gd name="connsiteX17" fmla="*/ 635794 w 649585"/>
                <a:gd name="connsiteY17" fmla="*/ 0 h 5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9585" h="550740">
                  <a:moveTo>
                    <a:pt x="635794" y="0"/>
                  </a:moveTo>
                  <a:cubicBezTo>
                    <a:pt x="635794" y="0"/>
                    <a:pt x="635794" y="0"/>
                    <a:pt x="635794" y="0"/>
                  </a:cubicBezTo>
                  <a:cubicBezTo>
                    <a:pt x="564928" y="57912"/>
                    <a:pt x="484632" y="69818"/>
                    <a:pt x="397574" y="48958"/>
                  </a:cubicBezTo>
                  <a:cubicBezTo>
                    <a:pt x="397574" y="48958"/>
                    <a:pt x="397574" y="48958"/>
                    <a:pt x="397574" y="48958"/>
                  </a:cubicBezTo>
                  <a:cubicBezTo>
                    <a:pt x="395764" y="51911"/>
                    <a:pt x="393954" y="54864"/>
                    <a:pt x="392145" y="57722"/>
                  </a:cubicBezTo>
                  <a:cubicBezTo>
                    <a:pt x="371570" y="91250"/>
                    <a:pt x="350997" y="124682"/>
                    <a:pt x="330422" y="158210"/>
                  </a:cubicBezTo>
                  <a:cubicBezTo>
                    <a:pt x="294227" y="219647"/>
                    <a:pt x="251079" y="275844"/>
                    <a:pt x="195739" y="321088"/>
                  </a:cubicBezTo>
                  <a:cubicBezTo>
                    <a:pt x="151352" y="357378"/>
                    <a:pt x="102775" y="383191"/>
                    <a:pt x="44005" y="365474"/>
                  </a:cubicBezTo>
                  <a:cubicBezTo>
                    <a:pt x="40577" y="364426"/>
                    <a:pt x="37052" y="363284"/>
                    <a:pt x="33528" y="361950"/>
                  </a:cubicBezTo>
                  <a:cubicBezTo>
                    <a:pt x="33528" y="361950"/>
                    <a:pt x="33528" y="361950"/>
                    <a:pt x="33528" y="361950"/>
                  </a:cubicBezTo>
                  <a:cubicBezTo>
                    <a:pt x="18765" y="404336"/>
                    <a:pt x="24289" y="451961"/>
                    <a:pt x="0" y="491871"/>
                  </a:cubicBezTo>
                  <a:cubicBezTo>
                    <a:pt x="0" y="491871"/>
                    <a:pt x="0" y="491871"/>
                    <a:pt x="0" y="491871"/>
                  </a:cubicBezTo>
                  <a:cubicBezTo>
                    <a:pt x="12573" y="500348"/>
                    <a:pt x="4668" y="514159"/>
                    <a:pt x="8477" y="524827"/>
                  </a:cubicBezTo>
                  <a:cubicBezTo>
                    <a:pt x="59817" y="557593"/>
                    <a:pt x="96203" y="561118"/>
                    <a:pt x="132302" y="524827"/>
                  </a:cubicBezTo>
                  <a:cubicBezTo>
                    <a:pt x="191071" y="465582"/>
                    <a:pt x="266034" y="431768"/>
                    <a:pt x="333090" y="385572"/>
                  </a:cubicBezTo>
                  <a:cubicBezTo>
                    <a:pt x="342900" y="377857"/>
                    <a:pt x="352711" y="370142"/>
                    <a:pt x="362521" y="362331"/>
                  </a:cubicBezTo>
                  <a:cubicBezTo>
                    <a:pt x="457867" y="286798"/>
                    <a:pt x="548736" y="206597"/>
                    <a:pt x="620554" y="107442"/>
                  </a:cubicBezTo>
                  <a:cubicBezTo>
                    <a:pt x="644080" y="75057"/>
                    <a:pt x="663893" y="40481"/>
                    <a:pt x="635794" y="0"/>
                  </a:cubicBezTo>
                  <a:close/>
                </a:path>
              </a:pathLst>
            </a:custGeom>
            <a:solidFill>
              <a:srgbClr val="FEC49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8" name="자유형: 도형 25">
              <a:extLst>
                <a:ext uri="{FF2B5EF4-FFF2-40B4-BE49-F238E27FC236}">
                  <a16:creationId xmlns:a16="http://schemas.microsoft.com/office/drawing/2014/main" id="{F64CB0C6-1EE5-02DC-B514-00EE7E593B7E}"/>
                </a:ext>
              </a:extLst>
            </p:cNvPr>
            <p:cNvSpPr/>
            <p:nvPr/>
          </p:nvSpPr>
          <p:spPr>
            <a:xfrm>
              <a:off x="9188100" y="3398233"/>
              <a:ext cx="11239" cy="3524"/>
            </a:xfrm>
            <a:custGeom>
              <a:avLst/>
              <a:gdLst>
                <a:gd name="connsiteX0" fmla="*/ 0 w 11239"/>
                <a:gd name="connsiteY0" fmla="*/ 0 h 3524"/>
                <a:gd name="connsiteX1" fmla="*/ 10477 w 11239"/>
                <a:gd name="connsiteY1" fmla="*/ 3524 h 3524"/>
                <a:gd name="connsiteX2" fmla="*/ 11239 w 11239"/>
                <a:gd name="connsiteY2" fmla="*/ 191 h 3524"/>
                <a:gd name="connsiteX3" fmla="*/ 0 w 11239"/>
                <a:gd name="connsiteY3" fmla="*/ 0 h 3524"/>
              </a:gdLst>
              <a:ahLst/>
              <a:cxnLst>
                <a:cxn ang="0">
                  <a:pos x="connsiteX0" y="connsiteY0"/>
                </a:cxn>
                <a:cxn ang="0">
                  <a:pos x="connsiteX1" y="connsiteY1"/>
                </a:cxn>
                <a:cxn ang="0">
                  <a:pos x="connsiteX2" y="connsiteY2"/>
                </a:cxn>
                <a:cxn ang="0">
                  <a:pos x="connsiteX3" y="connsiteY3"/>
                </a:cxn>
              </a:cxnLst>
              <a:rect l="l" t="t" r="r" b="b"/>
              <a:pathLst>
                <a:path w="11239" h="3524">
                  <a:moveTo>
                    <a:pt x="0" y="0"/>
                  </a:moveTo>
                  <a:cubicBezTo>
                    <a:pt x="3524" y="1334"/>
                    <a:pt x="6953" y="2477"/>
                    <a:pt x="10477" y="3524"/>
                  </a:cubicBezTo>
                  <a:cubicBezTo>
                    <a:pt x="10763" y="2381"/>
                    <a:pt x="10954" y="1238"/>
                    <a:pt x="11239" y="191"/>
                  </a:cubicBezTo>
                  <a:cubicBezTo>
                    <a:pt x="7429" y="95"/>
                    <a:pt x="3810" y="191"/>
                    <a:pt x="0" y="0"/>
                  </a:cubicBezTo>
                  <a:close/>
                </a:path>
              </a:pathLst>
            </a:custGeom>
            <a:solidFill>
              <a:srgbClr val="FD3D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9" name="자유형: 도형 26">
              <a:extLst>
                <a:ext uri="{FF2B5EF4-FFF2-40B4-BE49-F238E27FC236}">
                  <a16:creationId xmlns:a16="http://schemas.microsoft.com/office/drawing/2014/main" id="{94BBC062-0DDF-E3D0-5512-F258B93F177F}"/>
                </a:ext>
              </a:extLst>
            </p:cNvPr>
            <p:cNvSpPr/>
            <p:nvPr/>
          </p:nvSpPr>
          <p:spPr>
            <a:xfrm>
              <a:off x="8403499" y="3474476"/>
              <a:ext cx="835633" cy="2230391"/>
            </a:xfrm>
            <a:custGeom>
              <a:avLst/>
              <a:gdLst>
                <a:gd name="connsiteX0" fmla="*/ 835179 w 835633"/>
                <a:gd name="connsiteY0" fmla="*/ 503639 h 2230391"/>
                <a:gd name="connsiteX1" fmla="*/ 768313 w 835633"/>
                <a:gd name="connsiteY1" fmla="*/ 174931 h 2230391"/>
                <a:gd name="connsiteX2" fmla="*/ 759931 w 835633"/>
                <a:gd name="connsiteY2" fmla="*/ 86634 h 2230391"/>
                <a:gd name="connsiteX3" fmla="*/ 750692 w 835633"/>
                <a:gd name="connsiteY3" fmla="*/ 50058 h 2230391"/>
                <a:gd name="connsiteX4" fmla="*/ 666777 w 835633"/>
                <a:gd name="connsiteY4" fmla="*/ 56821 h 2230391"/>
                <a:gd name="connsiteX5" fmla="*/ 128900 w 835633"/>
                <a:gd name="connsiteY5" fmla="*/ 11768 h 2230391"/>
                <a:gd name="connsiteX6" fmla="*/ 78703 w 835633"/>
                <a:gd name="connsiteY6" fmla="*/ 433 h 2230391"/>
                <a:gd name="connsiteX7" fmla="*/ 67749 w 835633"/>
                <a:gd name="connsiteY7" fmla="*/ 5005 h 2230391"/>
                <a:gd name="connsiteX8" fmla="*/ 75084 w 835633"/>
                <a:gd name="connsiteY8" fmla="*/ 64727 h 2230391"/>
                <a:gd name="connsiteX9" fmla="*/ 10599 w 835633"/>
                <a:gd name="connsiteY9" fmla="*/ 561932 h 2230391"/>
                <a:gd name="connsiteX10" fmla="*/ 15266 w 835633"/>
                <a:gd name="connsiteY10" fmla="*/ 590031 h 2230391"/>
                <a:gd name="connsiteX11" fmla="*/ 28506 w 835633"/>
                <a:gd name="connsiteY11" fmla="*/ 652134 h 2230391"/>
                <a:gd name="connsiteX12" fmla="*/ 57653 w 835633"/>
                <a:gd name="connsiteY12" fmla="*/ 882258 h 2230391"/>
                <a:gd name="connsiteX13" fmla="*/ 59177 w 835633"/>
                <a:gd name="connsiteY13" fmla="*/ 889211 h 2230391"/>
                <a:gd name="connsiteX14" fmla="*/ 122137 w 835633"/>
                <a:gd name="connsiteY14" fmla="*/ 1854951 h 2230391"/>
                <a:gd name="connsiteX15" fmla="*/ 155665 w 835633"/>
                <a:gd name="connsiteY15" fmla="*/ 2199375 h 2230391"/>
                <a:gd name="connsiteX16" fmla="*/ 185764 w 835633"/>
                <a:gd name="connsiteY16" fmla="*/ 2229379 h 2230391"/>
                <a:gd name="connsiteX17" fmla="*/ 265298 w 835633"/>
                <a:gd name="connsiteY17" fmla="*/ 2222235 h 2230391"/>
                <a:gd name="connsiteX18" fmla="*/ 386170 w 835633"/>
                <a:gd name="connsiteY18" fmla="*/ 2228807 h 2230391"/>
                <a:gd name="connsiteX19" fmla="*/ 396552 w 835633"/>
                <a:gd name="connsiteY19" fmla="*/ 2159465 h 2230391"/>
                <a:gd name="connsiteX20" fmla="*/ 417793 w 835633"/>
                <a:gd name="connsiteY20" fmla="*/ 1116477 h 2230391"/>
                <a:gd name="connsiteX21" fmla="*/ 425413 w 835633"/>
                <a:gd name="connsiteY21" fmla="*/ 1012084 h 2230391"/>
                <a:gd name="connsiteX22" fmla="*/ 429699 w 835633"/>
                <a:gd name="connsiteY22" fmla="*/ 1145148 h 2230391"/>
                <a:gd name="connsiteX23" fmla="*/ 433128 w 835633"/>
                <a:gd name="connsiteY23" fmla="*/ 1258019 h 2230391"/>
                <a:gd name="connsiteX24" fmla="*/ 448082 w 835633"/>
                <a:gd name="connsiteY24" fmla="*/ 2159656 h 2230391"/>
                <a:gd name="connsiteX25" fmla="*/ 460179 w 835633"/>
                <a:gd name="connsiteY25" fmla="*/ 2210900 h 2230391"/>
                <a:gd name="connsiteX26" fmla="*/ 460179 w 835633"/>
                <a:gd name="connsiteY26" fmla="*/ 2210900 h 2230391"/>
                <a:gd name="connsiteX27" fmla="*/ 460179 w 835633"/>
                <a:gd name="connsiteY27" fmla="*/ 2210900 h 2230391"/>
                <a:gd name="connsiteX28" fmla="*/ 703162 w 835633"/>
                <a:gd name="connsiteY28" fmla="*/ 2229093 h 2230391"/>
                <a:gd name="connsiteX29" fmla="*/ 718307 w 835633"/>
                <a:gd name="connsiteY29" fmla="*/ 2190517 h 2230391"/>
                <a:gd name="connsiteX30" fmla="*/ 758312 w 835633"/>
                <a:gd name="connsiteY30" fmla="*/ 1818184 h 2230391"/>
                <a:gd name="connsiteX31" fmla="*/ 776886 w 835633"/>
                <a:gd name="connsiteY31" fmla="*/ 1211347 h 2230391"/>
                <a:gd name="connsiteX32" fmla="*/ 790316 w 835633"/>
                <a:gd name="connsiteY32" fmla="*/ 841872 h 2230391"/>
                <a:gd name="connsiteX33" fmla="*/ 790316 w 835633"/>
                <a:gd name="connsiteY33" fmla="*/ 841872 h 2230391"/>
                <a:gd name="connsiteX34" fmla="*/ 835179 w 835633"/>
                <a:gd name="connsiteY34" fmla="*/ 503639 h 22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5633" h="2230391">
                  <a:moveTo>
                    <a:pt x="835179" y="503639"/>
                  </a:moveTo>
                  <a:cubicBezTo>
                    <a:pt x="830702" y="390292"/>
                    <a:pt x="813843" y="279611"/>
                    <a:pt x="768313" y="174931"/>
                  </a:cubicBezTo>
                  <a:cubicBezTo>
                    <a:pt x="755550" y="145594"/>
                    <a:pt x="755454" y="116733"/>
                    <a:pt x="759931" y="86634"/>
                  </a:cubicBezTo>
                  <a:cubicBezTo>
                    <a:pt x="758693" y="67108"/>
                    <a:pt x="765265" y="57202"/>
                    <a:pt x="750692" y="50058"/>
                  </a:cubicBezTo>
                  <a:cubicBezTo>
                    <a:pt x="721736" y="40533"/>
                    <a:pt x="694113" y="50630"/>
                    <a:pt x="666777" y="56821"/>
                  </a:cubicBezTo>
                  <a:cubicBezTo>
                    <a:pt x="482658" y="98445"/>
                    <a:pt x="302922" y="89968"/>
                    <a:pt x="128900" y="11768"/>
                  </a:cubicBezTo>
                  <a:cubicBezTo>
                    <a:pt x="113088" y="4719"/>
                    <a:pt x="96705" y="-1758"/>
                    <a:pt x="78703" y="433"/>
                  </a:cubicBezTo>
                  <a:cubicBezTo>
                    <a:pt x="74322" y="1481"/>
                    <a:pt x="70893" y="3100"/>
                    <a:pt x="67749" y="5005"/>
                  </a:cubicBezTo>
                  <a:cubicBezTo>
                    <a:pt x="70035" y="24913"/>
                    <a:pt x="72512" y="44820"/>
                    <a:pt x="75084" y="64727"/>
                  </a:cubicBezTo>
                  <a:cubicBezTo>
                    <a:pt x="6313" y="226842"/>
                    <a:pt x="-15308" y="391911"/>
                    <a:pt x="10599" y="561932"/>
                  </a:cubicBezTo>
                  <a:cubicBezTo>
                    <a:pt x="12218" y="571267"/>
                    <a:pt x="13743" y="580696"/>
                    <a:pt x="15266" y="590031"/>
                  </a:cubicBezTo>
                  <a:cubicBezTo>
                    <a:pt x="19077" y="610700"/>
                    <a:pt x="23363" y="631369"/>
                    <a:pt x="28506" y="652134"/>
                  </a:cubicBezTo>
                  <a:cubicBezTo>
                    <a:pt x="47176" y="727095"/>
                    <a:pt x="58415" y="804248"/>
                    <a:pt x="57653" y="882258"/>
                  </a:cubicBezTo>
                  <a:cubicBezTo>
                    <a:pt x="58415" y="884544"/>
                    <a:pt x="59082" y="886830"/>
                    <a:pt x="59177" y="889211"/>
                  </a:cubicBezTo>
                  <a:cubicBezTo>
                    <a:pt x="82132" y="1210966"/>
                    <a:pt x="112993" y="1532149"/>
                    <a:pt x="122137" y="1854951"/>
                  </a:cubicBezTo>
                  <a:cubicBezTo>
                    <a:pt x="125375" y="1970013"/>
                    <a:pt x="138044" y="2085170"/>
                    <a:pt x="155665" y="2199375"/>
                  </a:cubicBezTo>
                  <a:cubicBezTo>
                    <a:pt x="158523" y="2218139"/>
                    <a:pt x="160427" y="2234713"/>
                    <a:pt x="185764" y="2229379"/>
                  </a:cubicBezTo>
                  <a:cubicBezTo>
                    <a:pt x="212339" y="2227950"/>
                    <a:pt x="238723" y="2225473"/>
                    <a:pt x="265298" y="2222235"/>
                  </a:cubicBezTo>
                  <a:cubicBezTo>
                    <a:pt x="305017" y="2217377"/>
                    <a:pt x="339593" y="2219854"/>
                    <a:pt x="386170" y="2228807"/>
                  </a:cubicBezTo>
                  <a:cubicBezTo>
                    <a:pt x="394076" y="2206328"/>
                    <a:pt x="396076" y="2183278"/>
                    <a:pt x="396552" y="2159465"/>
                  </a:cubicBezTo>
                  <a:cubicBezTo>
                    <a:pt x="403315" y="1811802"/>
                    <a:pt x="410649" y="1464140"/>
                    <a:pt x="417793" y="1116477"/>
                  </a:cubicBezTo>
                  <a:cubicBezTo>
                    <a:pt x="415888" y="1067328"/>
                    <a:pt x="425413" y="1057803"/>
                    <a:pt x="425413" y="1012084"/>
                  </a:cubicBezTo>
                  <a:cubicBezTo>
                    <a:pt x="434938" y="1076853"/>
                    <a:pt x="429032" y="1136766"/>
                    <a:pt x="429699" y="1145148"/>
                  </a:cubicBezTo>
                  <a:cubicBezTo>
                    <a:pt x="432367" y="1182676"/>
                    <a:pt x="426461" y="1220586"/>
                    <a:pt x="433128" y="1258019"/>
                  </a:cubicBezTo>
                  <a:cubicBezTo>
                    <a:pt x="437891" y="1558533"/>
                    <a:pt x="442558" y="1859142"/>
                    <a:pt x="448082" y="2159656"/>
                  </a:cubicBezTo>
                  <a:cubicBezTo>
                    <a:pt x="448368" y="2176705"/>
                    <a:pt x="437605" y="2198327"/>
                    <a:pt x="460179" y="2210900"/>
                  </a:cubicBezTo>
                  <a:cubicBezTo>
                    <a:pt x="460179" y="2210900"/>
                    <a:pt x="460179" y="2210900"/>
                    <a:pt x="460179" y="2210900"/>
                  </a:cubicBezTo>
                  <a:cubicBezTo>
                    <a:pt x="460179" y="2210900"/>
                    <a:pt x="460179" y="2210900"/>
                    <a:pt x="460179" y="2210900"/>
                  </a:cubicBezTo>
                  <a:cubicBezTo>
                    <a:pt x="540666" y="2223473"/>
                    <a:pt x="621628" y="2230236"/>
                    <a:pt x="703162" y="2229093"/>
                  </a:cubicBezTo>
                  <a:cubicBezTo>
                    <a:pt x="716116" y="2219378"/>
                    <a:pt x="716783" y="2204233"/>
                    <a:pt x="718307" y="2190517"/>
                  </a:cubicBezTo>
                  <a:cubicBezTo>
                    <a:pt x="732118" y="2066406"/>
                    <a:pt x="747072" y="1942485"/>
                    <a:pt x="758312" y="1818184"/>
                  </a:cubicBezTo>
                  <a:cubicBezTo>
                    <a:pt x="776600" y="1616350"/>
                    <a:pt x="762217" y="1413467"/>
                    <a:pt x="776886" y="1211347"/>
                  </a:cubicBezTo>
                  <a:cubicBezTo>
                    <a:pt x="785839" y="1088474"/>
                    <a:pt x="786125" y="965030"/>
                    <a:pt x="790316" y="841872"/>
                  </a:cubicBezTo>
                  <a:cubicBezTo>
                    <a:pt x="790316" y="841872"/>
                    <a:pt x="790316" y="841872"/>
                    <a:pt x="790316" y="841872"/>
                  </a:cubicBezTo>
                  <a:cubicBezTo>
                    <a:pt x="808794" y="729572"/>
                    <a:pt x="839750" y="619082"/>
                    <a:pt x="835179" y="503639"/>
                  </a:cubicBezTo>
                  <a:close/>
                </a:path>
              </a:pathLst>
            </a:custGeom>
            <a:solidFill>
              <a:srgbClr val="171B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sp>
        <p:nvSpPr>
          <p:cNvPr id="2" name="TextBox 1">
            <a:extLst>
              <a:ext uri="{FF2B5EF4-FFF2-40B4-BE49-F238E27FC236}">
                <a16:creationId xmlns:a16="http://schemas.microsoft.com/office/drawing/2014/main" id="{5A2B1094-4723-C325-9932-BBE8F22457FF}"/>
              </a:ext>
            </a:extLst>
          </p:cNvPr>
          <p:cNvSpPr txBox="1"/>
          <p:nvPr/>
        </p:nvSpPr>
        <p:spPr>
          <a:xfrm>
            <a:off x="3970711" y="5890121"/>
            <a:ext cx="7542863" cy="923330"/>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a:t>
            </a:r>
          </a:p>
          <a:p>
            <a:pPr fontAlgn="base"/>
            <a:r>
              <a:rPr lang="en-IN" dirty="0">
                <a:latin typeface="Inter" panose="02000503000000020004"/>
                <a:ea typeface="Open Sans" panose="020B0606030504020204" pitchFamily="34" charset="0"/>
                <a:cs typeface="Open Sans" panose="020B0606030504020204" pitchFamily="34" charset="0"/>
              </a:rPr>
              <a:t>Upskilling</a:t>
            </a:r>
            <a:r>
              <a:rPr lang="en-IN" sz="1800" dirty="0">
                <a:latin typeface="Inter" panose="02000503000000020004"/>
                <a:ea typeface="Open Sans" panose="020B0606030504020204" pitchFamily="34" charset="0"/>
                <a:cs typeface="Open Sans" panose="020B0606030504020204" pitchFamily="34" charset="0"/>
              </a:rPr>
              <a:t>     -  12 Lakh for 1 Years              </a:t>
            </a:r>
          </a:p>
          <a:p>
            <a:pPr fontAlgn="base"/>
            <a:r>
              <a:rPr lang="en-IN" dirty="0">
                <a:latin typeface="Inter" panose="02000503000000020004"/>
                <a:ea typeface="Open Sans" panose="020B0606030504020204" pitchFamily="34" charset="0"/>
                <a:cs typeface="Open Sans" panose="020B0606030504020204" pitchFamily="34" charset="0"/>
              </a:rPr>
              <a:t>Laptops </a:t>
            </a:r>
            <a:r>
              <a:rPr lang="en-IN" sz="1800" i="0" dirty="0">
                <a:effectLst/>
                <a:latin typeface="Inter" panose="02000503000000020004"/>
                <a:ea typeface="Open Sans" panose="020B0606030504020204" pitchFamily="34" charset="0"/>
                <a:cs typeface="Open Sans" panose="020B0606030504020204" pitchFamily="34" charset="0"/>
              </a:rPr>
              <a:t> 	     -  </a:t>
            </a:r>
            <a:r>
              <a:rPr lang="en-IN" dirty="0">
                <a:latin typeface="Inter" panose="02000503000000020004"/>
                <a:ea typeface="Open Sans" panose="020B0606030504020204" pitchFamily="34" charset="0"/>
                <a:cs typeface="Open Sans" panose="020B0606030504020204" pitchFamily="34" charset="0"/>
              </a:rPr>
              <a:t>30 </a:t>
            </a:r>
            <a:r>
              <a:rPr lang="en-IN" sz="1800" i="0" dirty="0">
                <a:effectLst/>
                <a:latin typeface="Inter" panose="02000503000000020004"/>
                <a:ea typeface="Open Sans" panose="020B0606030504020204" pitchFamily="34" charset="0"/>
                <a:cs typeface="Open Sans" panose="020B0606030504020204" pitchFamily="34" charset="0"/>
              </a:rPr>
              <a:t>Lakh for 1 Years (around 40 students)</a:t>
            </a:r>
            <a:endParaRPr lang="en-US" i="0" dirty="0">
              <a:effectLst/>
              <a:latin typeface="Inter" panose="02000503000000020004"/>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49126E1D-153D-3BD6-360F-97EC491A9B69}"/>
              </a:ext>
            </a:extLst>
          </p:cNvPr>
          <p:cNvGrpSpPr/>
          <p:nvPr/>
        </p:nvGrpSpPr>
        <p:grpSpPr>
          <a:xfrm>
            <a:off x="965081" y="4517904"/>
            <a:ext cx="1897806" cy="1602022"/>
            <a:chOff x="3741176" y="2106694"/>
            <a:chExt cx="4709648" cy="3723835"/>
          </a:xfrm>
        </p:grpSpPr>
        <p:grpSp>
          <p:nvGrpSpPr>
            <p:cNvPr id="8" name="Group 7">
              <a:extLst>
                <a:ext uri="{FF2B5EF4-FFF2-40B4-BE49-F238E27FC236}">
                  <a16:creationId xmlns:a16="http://schemas.microsoft.com/office/drawing/2014/main" id="{0146AAB8-92DC-51CA-2904-78FD1C17A52D}"/>
                </a:ext>
              </a:extLst>
            </p:cNvPr>
            <p:cNvGrpSpPr/>
            <p:nvPr/>
          </p:nvGrpSpPr>
          <p:grpSpPr>
            <a:xfrm>
              <a:off x="3741176" y="2106694"/>
              <a:ext cx="4709648" cy="3723835"/>
              <a:chOff x="2228055" y="1971102"/>
              <a:chExt cx="4575969" cy="3618138"/>
            </a:xfrm>
          </p:grpSpPr>
          <p:sp>
            <p:nvSpPr>
              <p:cNvPr id="16" name="Freeform 18">
                <a:extLst>
                  <a:ext uri="{FF2B5EF4-FFF2-40B4-BE49-F238E27FC236}">
                    <a16:creationId xmlns:a16="http://schemas.microsoft.com/office/drawing/2014/main" id="{071DE6FD-D0EF-3149-D715-434A0220B9D3}"/>
                  </a:ext>
                </a:extLst>
              </p:cNvPr>
              <p:cNvSpPr>
                <a:spLocks/>
              </p:cNvSpPr>
              <p:nvPr/>
            </p:nvSpPr>
            <p:spPr bwMode="auto">
              <a:xfrm>
                <a:off x="2228055" y="1971102"/>
                <a:ext cx="3243960" cy="3618138"/>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nvGrpSpPr>
              <p:cNvPr id="27" name="Group 26">
                <a:extLst>
                  <a:ext uri="{FF2B5EF4-FFF2-40B4-BE49-F238E27FC236}">
                    <a16:creationId xmlns:a16="http://schemas.microsoft.com/office/drawing/2014/main" id="{F7719554-D388-21C1-C6E5-CB9CAA741A50}"/>
                  </a:ext>
                </a:extLst>
              </p:cNvPr>
              <p:cNvGrpSpPr/>
              <p:nvPr/>
            </p:nvGrpSpPr>
            <p:grpSpPr>
              <a:xfrm>
                <a:off x="4023554" y="4019367"/>
                <a:ext cx="1008112" cy="734938"/>
                <a:chOff x="3509379" y="4293096"/>
                <a:chExt cx="1008112" cy="734938"/>
              </a:xfrm>
            </p:grpSpPr>
            <p:sp>
              <p:nvSpPr>
                <p:cNvPr id="31" name="Rounded Rectangle 10">
                  <a:extLst>
                    <a:ext uri="{FF2B5EF4-FFF2-40B4-BE49-F238E27FC236}">
                      <a16:creationId xmlns:a16="http://schemas.microsoft.com/office/drawing/2014/main" id="{06F1B6A3-B432-B934-4874-DEE8F3C60E0A}"/>
                    </a:ext>
                  </a:extLst>
                </p:cNvPr>
                <p:cNvSpPr/>
                <p:nvPr/>
              </p:nvSpPr>
              <p:spPr>
                <a:xfrm>
                  <a:off x="3509379" y="4293096"/>
                  <a:ext cx="1008112"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Rounded Rectangle 13">
                  <a:extLst>
                    <a:ext uri="{FF2B5EF4-FFF2-40B4-BE49-F238E27FC236}">
                      <a16:creationId xmlns:a16="http://schemas.microsoft.com/office/drawing/2014/main" id="{1AC28365-A2E0-80D0-7088-E7577CA9522E}"/>
                    </a:ext>
                  </a:extLst>
                </p:cNvPr>
                <p:cNvSpPr/>
                <p:nvPr/>
              </p:nvSpPr>
              <p:spPr>
                <a:xfrm>
                  <a:off x="3581435" y="4537695"/>
                  <a:ext cx="864000"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3" name="Chord 32">
                  <a:extLst>
                    <a:ext uri="{FF2B5EF4-FFF2-40B4-BE49-F238E27FC236}">
                      <a16:creationId xmlns:a16="http://schemas.microsoft.com/office/drawing/2014/main" id="{ACB1820C-E720-3A2F-1033-92731A2A5672}"/>
                    </a:ext>
                  </a:extLst>
                </p:cNvPr>
                <p:cNvSpPr/>
                <p:nvPr/>
              </p:nvSpPr>
              <p:spPr>
                <a:xfrm>
                  <a:off x="3766973" y="4535109"/>
                  <a:ext cx="492925" cy="492925"/>
                </a:xfrm>
                <a:prstGeom prst="chord">
                  <a:avLst>
                    <a:gd name="adj1" fmla="val 21471232"/>
                    <a:gd name="adj2" fmla="val 10878117"/>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0" name="Freeform 18">
                <a:extLst>
                  <a:ext uri="{FF2B5EF4-FFF2-40B4-BE49-F238E27FC236}">
                    <a16:creationId xmlns:a16="http://schemas.microsoft.com/office/drawing/2014/main" id="{439D6608-6AA2-4F0C-DEEA-4187A55514AE}"/>
                  </a:ext>
                </a:extLst>
              </p:cNvPr>
              <p:cNvSpPr>
                <a:spLocks/>
              </p:cNvSpPr>
              <p:nvPr/>
            </p:nvSpPr>
            <p:spPr bwMode="auto">
              <a:xfrm flipH="1">
                <a:off x="3560064" y="1971102"/>
                <a:ext cx="3243960" cy="3618138"/>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grpSp>
          <p:nvGrpSpPr>
            <p:cNvPr id="9" name="Graphic 33">
              <a:extLst>
                <a:ext uri="{FF2B5EF4-FFF2-40B4-BE49-F238E27FC236}">
                  <a16:creationId xmlns:a16="http://schemas.microsoft.com/office/drawing/2014/main" id="{44832A58-F18D-BD06-EB17-88528F9F17C8}"/>
                </a:ext>
              </a:extLst>
            </p:cNvPr>
            <p:cNvGrpSpPr/>
            <p:nvPr/>
          </p:nvGrpSpPr>
          <p:grpSpPr>
            <a:xfrm>
              <a:off x="5396784" y="2778453"/>
              <a:ext cx="1364502" cy="1261798"/>
              <a:chOff x="7424910" y="2405641"/>
              <a:chExt cx="1771650" cy="1638300"/>
            </a:xfrm>
            <a:solidFill>
              <a:schemeClr val="accent2"/>
            </a:solidFill>
          </p:grpSpPr>
          <p:sp>
            <p:nvSpPr>
              <p:cNvPr id="11" name="Freeform: Shape 10">
                <a:extLst>
                  <a:ext uri="{FF2B5EF4-FFF2-40B4-BE49-F238E27FC236}">
                    <a16:creationId xmlns:a16="http://schemas.microsoft.com/office/drawing/2014/main" id="{80DF6C78-5BEB-D36C-4B96-04A0B6B14C63}"/>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solidFill>
                <a:schemeClr val="accent5"/>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B6F65F0C-3E35-4181-8D78-561A0BC6E489}"/>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grpFill/>
              <a:ln w="9525" cap="flat">
                <a:noFill/>
                <a:prstDash val="solid"/>
                <a:miter/>
              </a:ln>
            </p:spPr>
            <p:txBody>
              <a:bodyPr rtlCol="0" anchor="ctr"/>
              <a:lstStyle/>
              <a:p>
                <a:endParaRPr lang="en-US" dirty="0"/>
              </a:p>
            </p:txBody>
          </p:sp>
        </p:grpSp>
      </p:grpSp>
      <p:pic>
        <p:nvPicPr>
          <p:cNvPr id="3" name="Picture 2" descr="Government College of Engineering Karad">
            <a:extLst>
              <a:ext uri="{FF2B5EF4-FFF2-40B4-BE49-F238E27FC236}">
                <a16:creationId xmlns:a16="http://schemas.microsoft.com/office/drawing/2014/main" id="{4769AAC2-E193-9E33-292E-2603D6EDC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668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
            <a:extLst>
              <a:ext uri="{FF2B5EF4-FFF2-40B4-BE49-F238E27FC236}">
                <a16:creationId xmlns:a16="http://schemas.microsoft.com/office/drawing/2014/main" id="{903AEAFF-9C93-5CF4-8D6A-B71794AA624E}"/>
              </a:ext>
            </a:extLst>
          </p:cNvPr>
          <p:cNvSpPr/>
          <p:nvPr/>
        </p:nvSpPr>
        <p:spPr>
          <a:xfrm>
            <a:off x="-9945" y="6765"/>
            <a:ext cx="12192000" cy="6858000"/>
          </a:xfrm>
          <a:prstGeom prst="rect">
            <a:avLst/>
          </a:prstGeom>
          <a:solidFill>
            <a:srgbClr val="F3F3F7"/>
          </a:solidFill>
          <a:ln/>
        </p:spPr>
        <p:txBody>
          <a:bodyPr/>
          <a:lstStyle/>
          <a:p>
            <a:endParaRPr lang="en-US" dirty="0"/>
          </a:p>
        </p:txBody>
      </p:sp>
      <p:sp>
        <p:nvSpPr>
          <p:cNvPr id="4" name="TextBox 3">
            <a:extLst>
              <a:ext uri="{FF2B5EF4-FFF2-40B4-BE49-F238E27FC236}">
                <a16:creationId xmlns:a16="http://schemas.microsoft.com/office/drawing/2014/main" id="{72748ADA-713F-DFAA-0007-A52048C3BAA6}"/>
              </a:ext>
            </a:extLst>
          </p:cNvPr>
          <p:cNvSpPr txBox="1"/>
          <p:nvPr/>
        </p:nvSpPr>
        <p:spPr>
          <a:xfrm>
            <a:off x="638375" y="345876"/>
            <a:ext cx="10615447" cy="584775"/>
          </a:xfrm>
          <a:prstGeom prst="rect">
            <a:avLst/>
          </a:prstGeom>
          <a:noFill/>
        </p:spPr>
        <p:txBody>
          <a:bodyPr wrap="square" rtlCol="0">
            <a:spAutoFit/>
          </a:bodyPr>
          <a:lstStyle/>
          <a:p>
            <a:pPr fontAlgn="base"/>
            <a:r>
              <a:rPr lang="en-US" sz="3200" i="0" dirty="0">
                <a:effectLst/>
                <a:latin typeface="DM Sans Medium" pitchFamily="2" charset="0"/>
                <a:ea typeface="Inter Semi Bold" panose="02000703000000020004" pitchFamily="50" charset="0"/>
                <a:cs typeface="Inter Semi Bold" panose="02000703000000020004" pitchFamily="50" charset="0"/>
              </a:rPr>
              <a:t>4. </a:t>
            </a:r>
            <a:r>
              <a:rPr lang="en-US" sz="3200" dirty="0" err="1">
                <a:latin typeface="DM Sans Medium" pitchFamily="2" charset="0"/>
              </a:rPr>
              <a:t>Microfactory</a:t>
            </a:r>
            <a:r>
              <a:rPr lang="en-US" sz="3200" i="0" dirty="0">
                <a:effectLst/>
                <a:latin typeface="DM Sans Medium" pitchFamily="2" charset="0"/>
                <a:ea typeface="Inter Semi Bold" panose="02000703000000020004" pitchFamily="50" charset="0"/>
                <a:cs typeface="Inter Semi Bold" panose="02000703000000020004" pitchFamily="50" charset="0"/>
              </a:rPr>
              <a:t> and Tinkerer’s Lab</a:t>
            </a:r>
          </a:p>
        </p:txBody>
      </p:sp>
      <p:cxnSp>
        <p:nvCxnSpPr>
          <p:cNvPr id="6" name="Straight Connector 5">
            <a:extLst>
              <a:ext uri="{FF2B5EF4-FFF2-40B4-BE49-F238E27FC236}">
                <a16:creationId xmlns:a16="http://schemas.microsoft.com/office/drawing/2014/main" id="{092FBFEC-5440-3466-C012-6999B50429C2}"/>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6ED013C-A13C-5402-8798-F40168A78EDC}"/>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10696BE-443F-84DF-E122-E767DE6F426E}"/>
              </a:ext>
            </a:extLst>
          </p:cNvPr>
          <p:cNvSpPr txBox="1"/>
          <p:nvPr/>
        </p:nvSpPr>
        <p:spPr>
          <a:xfrm>
            <a:off x="3814754" y="1224813"/>
            <a:ext cx="7958145" cy="6701835"/>
          </a:xfrm>
          <a:prstGeom prst="rect">
            <a:avLst/>
          </a:prstGeom>
          <a:noFill/>
        </p:spPr>
        <p:txBody>
          <a:bodyPr wrap="square" rtlCol="0">
            <a:spAutoFit/>
          </a:bodyPr>
          <a:lstStyle/>
          <a:p>
            <a:pPr algn="just">
              <a:spcBef>
                <a:spcPts val="300"/>
              </a:spcBef>
              <a:spcAft>
                <a:spcPts val="300"/>
              </a:spcAft>
              <a:buClr>
                <a:srgbClr val="E48312"/>
              </a:buClr>
              <a:buSzPct val="100000"/>
              <a:defRPr/>
            </a:pPr>
            <a:r>
              <a:rPr lang="en-US" sz="1600" b="1" dirty="0">
                <a:latin typeface="Tahoma" panose="020B0604030504040204" pitchFamily="34" charset="0"/>
                <a:ea typeface="Tahoma" panose="020B0604030504040204" pitchFamily="34" charset="0"/>
                <a:cs typeface="Tahoma" panose="020B0604030504040204" pitchFamily="34" charset="0"/>
              </a:rPr>
              <a:t>What is </a:t>
            </a:r>
            <a:r>
              <a:rPr lang="en-US" sz="1600" b="1" dirty="0" err="1">
                <a:latin typeface="Tahoma" panose="020B0604030504040204" pitchFamily="34" charset="0"/>
                <a:ea typeface="Tahoma" panose="020B0604030504040204" pitchFamily="34" charset="0"/>
                <a:cs typeface="Tahoma" panose="020B0604030504040204" pitchFamily="34" charset="0"/>
              </a:rPr>
              <a:t>Microfactory</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 A micro-factory is a small manufacturing set up, self-sufficient to manufacture and assemble small objects/devices involving mechanical, electrical, electronics, sensing, actuating, positioning devices using mechanical, 3D, laser processes using metals, polymers, wood cloth etc. The primary purpose of micro-factories is for manufacturing small assemblies.</a:t>
            </a:r>
          </a:p>
          <a:p>
            <a:pPr algn="just">
              <a:spcBef>
                <a:spcPts val="300"/>
              </a:spcBef>
              <a:spcAft>
                <a:spcPts val="300"/>
              </a:spcAft>
              <a:buClr>
                <a:srgbClr val="E48312"/>
              </a:buClr>
              <a:buSzPct val="100000"/>
              <a:defRPr/>
            </a:pPr>
            <a:r>
              <a:rPr lang="en-IN" sz="1600" dirty="0">
                <a:latin typeface="Tahoma" panose="020B0604030504040204" pitchFamily="34" charset="0"/>
                <a:ea typeface="Tahoma" panose="020B0604030504040204" pitchFamily="34" charset="0"/>
                <a:cs typeface="Tahoma" panose="020B0604030504040204" pitchFamily="34" charset="0"/>
              </a:rPr>
              <a:t>The primary purpose of Tinkerer’s Lab is for manufacturing small Prototypes And Transforming these ideas into business Ventures.</a:t>
            </a:r>
          </a:p>
          <a:p>
            <a:pPr algn="just">
              <a:spcBef>
                <a:spcPts val="300"/>
              </a:spcBef>
              <a:spcAft>
                <a:spcPts val="300"/>
              </a:spcAft>
              <a:buClr>
                <a:srgbClr val="E48312"/>
              </a:buClr>
              <a:buSzPct val="100000"/>
              <a:defRPr/>
            </a:pPr>
            <a:r>
              <a:rPr lang="en-US" sz="1600" dirty="0">
                <a:latin typeface="Tahoma" panose="020B0604030504040204" pitchFamily="34" charset="0"/>
                <a:ea typeface="Tahoma" panose="020B0604030504040204" pitchFamily="34" charset="0"/>
                <a:cs typeface="Tahoma" panose="020B0604030504040204" pitchFamily="34" charset="0"/>
              </a:rPr>
              <a:t>Product prototypes students build here will not be bound by any syllabus through imaginative ideas and creative talent </a:t>
            </a:r>
          </a:p>
          <a:p>
            <a:pPr algn="just"/>
            <a:endParaRPr lang="en-IN" dirty="0"/>
          </a:p>
          <a:p>
            <a:r>
              <a:rPr lang="en-IN" sz="2000" b="1" u="none" strike="noStrike" dirty="0">
                <a:effectLst/>
              </a:rPr>
              <a:t>Benefits :-</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Innovation and hands-on learning</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Prototyping and Small-scale Production</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Tiny steps taken towards becoming successful entrepreneurs</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Potential collaboration with industries and startups</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Impact on student creativity, practical problem-solving and entrepreneurship</a:t>
            </a:r>
          </a:p>
          <a:p>
            <a:pPr marL="285750" indent="-285750">
              <a:spcBef>
                <a:spcPts val="300"/>
              </a:spcBef>
              <a:spcAft>
                <a:spcPts val="3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Students will get access to advanced technology and tools and get confidence by the ‘learning by doing’</a:t>
            </a:r>
            <a:endParaRPr lang="en-IN" sz="1600"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300"/>
              </a:spcBef>
              <a:spcAft>
                <a:spcPts val="300"/>
              </a:spcAft>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endParaRPr lang="en-US" dirty="0"/>
          </a:p>
          <a:p>
            <a:pPr algn="just"/>
            <a:endParaRPr lang="en-US" dirty="0"/>
          </a:p>
          <a:p>
            <a:pPr algn="just"/>
            <a:endParaRPr lang="en-US" dirty="0"/>
          </a:p>
          <a:p>
            <a:pPr algn="just"/>
            <a:endParaRPr lang="en-US" dirty="0"/>
          </a:p>
        </p:txBody>
      </p:sp>
      <p:sp>
        <p:nvSpPr>
          <p:cNvPr id="29" name="TextBox 28">
            <a:extLst>
              <a:ext uri="{FF2B5EF4-FFF2-40B4-BE49-F238E27FC236}">
                <a16:creationId xmlns:a16="http://schemas.microsoft.com/office/drawing/2014/main" id="{80B42103-1F9E-8EB2-2C61-EC4AA2038ADB}"/>
              </a:ext>
            </a:extLst>
          </p:cNvPr>
          <p:cNvSpPr txBox="1"/>
          <p:nvPr/>
        </p:nvSpPr>
        <p:spPr>
          <a:xfrm>
            <a:off x="4085303" y="6434553"/>
            <a:ext cx="6975989" cy="646331"/>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a:t>
            </a:r>
            <a:r>
              <a:rPr lang="en-US" b="1" dirty="0">
                <a:latin typeface="Tahoma" panose="020B0604030504040204" pitchFamily="34" charset="0"/>
                <a:ea typeface="Tahoma" panose="020B0604030504040204" pitchFamily="34" charset="0"/>
                <a:cs typeface="Tahoma" panose="020B0604030504040204" pitchFamily="34" charset="0"/>
              </a:rPr>
              <a:t>1 Cr</a:t>
            </a:r>
          </a:p>
          <a:p>
            <a:pPr fontAlgn="base"/>
            <a:endParaRPr lang="en-US" i="0" dirty="0">
              <a:effectLst/>
              <a:latin typeface="Inter" panose="02000503000000020004"/>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C1C653E8-D541-8AFA-9734-09206E363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74" y="1556905"/>
            <a:ext cx="3327468" cy="4422803"/>
          </a:xfrm>
          <a:prstGeom prst="rect">
            <a:avLst/>
          </a:prstGeom>
        </p:spPr>
      </p:pic>
      <p:pic>
        <p:nvPicPr>
          <p:cNvPr id="2" name="Picture 2" descr="Government College of Engineering Karad">
            <a:extLst>
              <a:ext uri="{FF2B5EF4-FFF2-40B4-BE49-F238E27FC236}">
                <a16:creationId xmlns:a16="http://schemas.microsoft.com/office/drawing/2014/main" id="{BF53AAB6-03C4-3FFD-429B-5E09B5C7F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B0C705-BD0D-B4B4-3258-FD4EEDBC3814}"/>
              </a:ext>
            </a:extLst>
          </p:cNvPr>
          <p:cNvSpPr txBox="1"/>
          <p:nvPr/>
        </p:nvSpPr>
        <p:spPr>
          <a:xfrm>
            <a:off x="613221" y="6065221"/>
            <a:ext cx="3240910" cy="369332"/>
          </a:xfrm>
          <a:prstGeom prst="rect">
            <a:avLst/>
          </a:prstGeom>
          <a:noFill/>
        </p:spPr>
        <p:txBody>
          <a:bodyPr wrap="square" rtlCol="0">
            <a:spAutoFit/>
          </a:bodyPr>
          <a:lstStyle/>
          <a:p>
            <a:r>
              <a:rPr lang="en-US" dirty="0"/>
              <a:t>Current Student Lab</a:t>
            </a:r>
          </a:p>
        </p:txBody>
      </p:sp>
    </p:spTree>
    <p:extLst>
      <p:ext uri="{BB962C8B-B14F-4D97-AF65-F5344CB8AC3E}">
        <p14:creationId xmlns:p14="http://schemas.microsoft.com/office/powerpoint/2010/main" val="326866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
            <a:extLst>
              <a:ext uri="{FF2B5EF4-FFF2-40B4-BE49-F238E27FC236}">
                <a16:creationId xmlns:a16="http://schemas.microsoft.com/office/drawing/2014/main" id="{992920FE-C7D1-0B05-66A2-CFFDFCBE07FB}"/>
              </a:ext>
            </a:extLst>
          </p:cNvPr>
          <p:cNvSpPr/>
          <p:nvPr/>
        </p:nvSpPr>
        <p:spPr>
          <a:xfrm>
            <a:off x="-9945" y="6765"/>
            <a:ext cx="12192000" cy="6858000"/>
          </a:xfrm>
          <a:prstGeom prst="rect">
            <a:avLst/>
          </a:prstGeom>
          <a:solidFill>
            <a:srgbClr val="F3F3F7"/>
          </a:solidFill>
          <a:ln/>
        </p:spPr>
        <p:txBody>
          <a:bodyPr/>
          <a:lstStyle/>
          <a:p>
            <a:endParaRPr lang="en-US" dirty="0"/>
          </a:p>
        </p:txBody>
      </p:sp>
      <p:sp>
        <p:nvSpPr>
          <p:cNvPr id="3" name="TextBox 2">
            <a:extLst>
              <a:ext uri="{FF2B5EF4-FFF2-40B4-BE49-F238E27FC236}">
                <a16:creationId xmlns:a16="http://schemas.microsoft.com/office/drawing/2014/main" id="{F2F09458-0539-0F7F-A3BF-6D53D269C857}"/>
              </a:ext>
            </a:extLst>
          </p:cNvPr>
          <p:cNvSpPr txBox="1"/>
          <p:nvPr/>
        </p:nvSpPr>
        <p:spPr>
          <a:xfrm>
            <a:off x="638375" y="345876"/>
            <a:ext cx="10615447" cy="584775"/>
          </a:xfrm>
          <a:prstGeom prst="rect">
            <a:avLst/>
          </a:prstGeom>
          <a:noFill/>
        </p:spPr>
        <p:txBody>
          <a:bodyPr wrap="square" rtlCol="0">
            <a:spAutoFit/>
          </a:bodyPr>
          <a:lstStyle/>
          <a:p>
            <a:pPr fontAlgn="base"/>
            <a:r>
              <a:rPr lang="en-US" sz="3200" dirty="0">
                <a:latin typeface="DM Sans Medium" pitchFamily="2" charset="0"/>
                <a:ea typeface="Inter Semi Bold" panose="02000703000000020004" pitchFamily="50" charset="0"/>
                <a:cs typeface="Inter Semi Bold" panose="02000703000000020004" pitchFamily="50" charset="0"/>
              </a:rPr>
              <a:t>5</a:t>
            </a:r>
            <a:r>
              <a:rPr lang="en-US" sz="3200" i="0" dirty="0">
                <a:effectLst/>
                <a:latin typeface="DM Sans Medium" pitchFamily="2" charset="0"/>
                <a:ea typeface="Inter Semi Bold" panose="02000703000000020004" pitchFamily="50" charset="0"/>
                <a:cs typeface="Inter Semi Bold" panose="02000703000000020004" pitchFamily="50" charset="0"/>
              </a:rPr>
              <a:t>. Hostel  and Gym Renovation</a:t>
            </a:r>
            <a:r>
              <a:rPr lang="en-US" sz="3200" dirty="0">
                <a:latin typeface="DM Sans Medium" pitchFamily="2" charset="0"/>
                <a:ea typeface="Inter Semi Bold" panose="02000703000000020004" pitchFamily="50" charset="0"/>
                <a:cs typeface="Inter Semi Bold" panose="02000703000000020004" pitchFamily="50" charset="0"/>
              </a:rPr>
              <a:t> Fund</a:t>
            </a:r>
            <a:endParaRPr lang="en-US" sz="3200" i="0" dirty="0">
              <a:effectLst/>
              <a:latin typeface="DM Sans Medium" pitchFamily="2" charset="0"/>
              <a:ea typeface="Inter Semi Bold" panose="02000703000000020004" pitchFamily="50" charset="0"/>
              <a:cs typeface="Inter Semi Bold" panose="02000703000000020004" pitchFamily="50" charset="0"/>
            </a:endParaRPr>
          </a:p>
        </p:txBody>
      </p:sp>
      <p:sp>
        <p:nvSpPr>
          <p:cNvPr id="6" name="Rectangle 5">
            <a:extLst>
              <a:ext uri="{FF2B5EF4-FFF2-40B4-BE49-F238E27FC236}">
                <a16:creationId xmlns:a16="http://schemas.microsoft.com/office/drawing/2014/main" id="{5AB52547-E8AC-7D2C-5890-E90BEF696C2A}"/>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D98F67-BDF4-6803-AE51-D8111DAFD77B}"/>
              </a:ext>
            </a:extLst>
          </p:cNvPr>
          <p:cNvPicPr>
            <a:picLocks noChangeAspect="1"/>
          </p:cNvPicPr>
          <p:nvPr/>
        </p:nvPicPr>
        <p:blipFill>
          <a:blip r:embed="rId2"/>
          <a:stretch>
            <a:fillRect/>
          </a:stretch>
        </p:blipFill>
        <p:spPr>
          <a:xfrm>
            <a:off x="987817" y="1448966"/>
            <a:ext cx="3295930" cy="2471948"/>
          </a:xfrm>
          <a:prstGeom prst="rect">
            <a:avLst/>
          </a:prstGeom>
        </p:spPr>
      </p:pic>
      <p:pic>
        <p:nvPicPr>
          <p:cNvPr id="10" name="Picture 9">
            <a:extLst>
              <a:ext uri="{FF2B5EF4-FFF2-40B4-BE49-F238E27FC236}">
                <a16:creationId xmlns:a16="http://schemas.microsoft.com/office/drawing/2014/main" id="{4C41185A-25D5-BB2D-BB57-1263CBC15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17" y="4223481"/>
            <a:ext cx="3295930" cy="2471948"/>
          </a:xfrm>
          <a:prstGeom prst="rect">
            <a:avLst/>
          </a:prstGeom>
        </p:spPr>
      </p:pic>
      <p:sp>
        <p:nvSpPr>
          <p:cNvPr id="11" name="TextBox 10">
            <a:extLst>
              <a:ext uri="{FF2B5EF4-FFF2-40B4-BE49-F238E27FC236}">
                <a16:creationId xmlns:a16="http://schemas.microsoft.com/office/drawing/2014/main" id="{90B0FE70-3DD1-D016-A6B6-00EC520BC547}"/>
              </a:ext>
            </a:extLst>
          </p:cNvPr>
          <p:cNvSpPr txBox="1"/>
          <p:nvPr/>
        </p:nvSpPr>
        <p:spPr>
          <a:xfrm>
            <a:off x="4810093" y="6049060"/>
            <a:ext cx="2993924" cy="646331"/>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Required- 1.5</a:t>
            </a:r>
            <a:r>
              <a:rPr lang="en-US" b="1" dirty="0">
                <a:latin typeface="Tahoma" panose="020B0604030504040204" pitchFamily="34" charset="0"/>
                <a:ea typeface="Tahoma" panose="020B0604030504040204" pitchFamily="34" charset="0"/>
                <a:cs typeface="Tahoma" panose="020B0604030504040204" pitchFamily="34" charset="0"/>
              </a:rPr>
              <a:t> Cr</a:t>
            </a:r>
          </a:p>
          <a:p>
            <a:pPr fontAlgn="base"/>
            <a:endParaRPr lang="en-US" i="0" dirty="0">
              <a:effectLst/>
              <a:latin typeface="Inter" panose="02000503000000020004"/>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DA019B-B4CF-ADFA-7A90-034339012895}"/>
              </a:ext>
            </a:extLst>
          </p:cNvPr>
          <p:cNvSpPr txBox="1"/>
          <p:nvPr/>
        </p:nvSpPr>
        <p:spPr>
          <a:xfrm>
            <a:off x="4810093" y="3552759"/>
            <a:ext cx="6784928" cy="2326928"/>
          </a:xfrm>
          <a:prstGeom prst="rect">
            <a:avLst/>
          </a:prstGeom>
          <a:solidFill>
            <a:srgbClr val="FFFFCC"/>
          </a:solidFill>
        </p:spPr>
        <p:txBody>
          <a:bodyPr wrap="square">
            <a:spAutoFit/>
          </a:bodyPr>
          <a:lstStyle/>
          <a:p>
            <a:pPr fontAlgn="base"/>
            <a:endParaRPr lang="en-US" i="0" dirty="0">
              <a:effectLst/>
              <a:latin typeface="Inter" panose="02000503000000020004"/>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08EC93AB-6284-21B3-CEB9-A29E83934BAE}"/>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1FAEB13-5C01-1FE3-B650-584B42862B38}"/>
              </a:ext>
            </a:extLst>
          </p:cNvPr>
          <p:cNvSpPr txBox="1"/>
          <p:nvPr/>
        </p:nvSpPr>
        <p:spPr>
          <a:xfrm>
            <a:off x="4768019" y="1231497"/>
            <a:ext cx="7264323" cy="4347344"/>
          </a:xfrm>
          <a:prstGeom prst="rect">
            <a:avLst/>
          </a:prstGeom>
          <a:noFill/>
        </p:spPr>
        <p:txBody>
          <a:bodyPr wrap="square" rtlCol="0">
            <a:spAutoFit/>
          </a:bodyPr>
          <a:lstStyle>
            <a:defPPr>
              <a:defRPr lang="en-US"/>
            </a:defPPr>
            <a:lvl1pPr marL="285750" marR="0" lvl="0" indent="-285750" algn="just" fontAlgn="auto">
              <a:lnSpc>
                <a:spcPct val="100000"/>
              </a:lnSpc>
              <a:spcBef>
                <a:spcPts val="1200"/>
              </a:spcBef>
              <a:spcAft>
                <a:spcPts val="200"/>
              </a:spcAft>
              <a:buClr>
                <a:srgbClr val="E48312"/>
              </a:buClr>
              <a:buSzPct val="100000"/>
              <a:buFontTx/>
              <a:buChar char="-"/>
              <a:tabLst/>
              <a:defRPr kumimoji="0" sz="1600" b="0" i="0" u="none" strike="noStrike" cap="none" spc="0" normalizeH="0" baseline="0">
                <a:ln>
                  <a:noFill/>
                </a:ln>
                <a:solidFill>
                  <a:srgbClr val="000000"/>
                </a:solidFill>
                <a:effectLst/>
                <a:uLnTx/>
                <a:uFillTx/>
                <a:latin typeface="Inter" panose="02000503000000020004"/>
                <a:cs typeface="Calibri Light" panose="020F0302020204030204" pitchFamily="34" charset="0"/>
              </a:defRPr>
            </a:lvl1pPr>
          </a:lstStyle>
          <a:p>
            <a:pPr>
              <a:spcBef>
                <a:spcPts val="600"/>
              </a:spcBef>
            </a:pPr>
            <a:endParaRPr lang="en-US" dirty="0"/>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Upgrading living and recreational spaces is essential for the overall well-being of students. Since Hostels have been there for 50+ years, they require proper maintenance. </a:t>
            </a:r>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Deteriorating conditions: leaky roofs, outdated facilities</a:t>
            </a:r>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Four students in one room </a:t>
            </a:r>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Lake of equipment's in the gym</a:t>
            </a:r>
          </a:p>
          <a:p>
            <a:pPr>
              <a:spcBef>
                <a:spcPts val="600"/>
              </a:spcBef>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buNone/>
            </a:pPr>
            <a:r>
              <a:rPr lang="en-US" b="1" dirty="0">
                <a:latin typeface="Tahoma" panose="020B0604030504040204" pitchFamily="34" charset="0"/>
                <a:ea typeface="Tahoma" panose="020B0604030504040204" pitchFamily="34" charset="0"/>
                <a:cs typeface="Tahoma" panose="020B0604030504040204" pitchFamily="34" charset="0"/>
              </a:rPr>
              <a:t>     Benefits</a:t>
            </a:r>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Improve infrastructure, safety, and overall living conditions.</a:t>
            </a:r>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Create a more conducive environment for current and future students.</a:t>
            </a:r>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Address specific issues like infrastructure decay, safety concerns, and outdated amenities</a:t>
            </a:r>
          </a:p>
          <a:p>
            <a:pPr algn="l">
              <a:spcBef>
                <a:spcPts val="300"/>
              </a:spcBef>
              <a:spcAft>
                <a:spcPts val="300"/>
              </a:spcAft>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Lasting symbol of alumni commitment to the hostel's future</a:t>
            </a:r>
            <a:endParaRPr lang="en-I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Government College of Engineering Karad">
            <a:extLst>
              <a:ext uri="{FF2B5EF4-FFF2-40B4-BE49-F238E27FC236}">
                <a16:creationId xmlns:a16="http://schemas.microsoft.com/office/drawing/2014/main" id="{DD475BB5-1A3E-834A-45C1-94ED9EB96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BBBE35A-D288-33FA-9F2E-363948F95241}"/>
              </a:ext>
            </a:extLst>
          </p:cNvPr>
          <p:cNvSpPr txBox="1"/>
          <p:nvPr/>
        </p:nvSpPr>
        <p:spPr>
          <a:xfrm>
            <a:off x="1479932" y="3886671"/>
            <a:ext cx="3611824" cy="369332"/>
          </a:xfrm>
          <a:prstGeom prst="rect">
            <a:avLst/>
          </a:prstGeom>
          <a:noFill/>
        </p:spPr>
        <p:txBody>
          <a:bodyPr wrap="square" rtlCol="0">
            <a:spAutoFit/>
          </a:bodyPr>
          <a:lstStyle/>
          <a:p>
            <a:r>
              <a:rPr lang="en-US" dirty="0"/>
              <a:t>Actual Hostel Photos</a:t>
            </a:r>
          </a:p>
        </p:txBody>
      </p:sp>
    </p:spTree>
    <p:extLst>
      <p:ext uri="{BB962C8B-B14F-4D97-AF65-F5344CB8AC3E}">
        <p14:creationId xmlns:p14="http://schemas.microsoft.com/office/powerpoint/2010/main" val="49551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547E2E-C92A-2B1A-0040-FB7C6F91BA28}"/>
              </a:ext>
            </a:extLst>
          </p:cNvPr>
          <p:cNvSpPr/>
          <p:nvPr/>
        </p:nvSpPr>
        <p:spPr>
          <a:xfrm>
            <a:off x="0"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64EA217-88B6-7626-FFA4-CE3B643508D2}"/>
              </a:ext>
            </a:extLst>
          </p:cNvPr>
          <p:cNvSpPr txBox="1"/>
          <p:nvPr/>
        </p:nvSpPr>
        <p:spPr>
          <a:xfrm>
            <a:off x="5206182" y="1618628"/>
            <a:ext cx="5973684" cy="2277547"/>
          </a:xfrm>
          <a:prstGeom prst="rect">
            <a:avLst/>
          </a:prstGeom>
          <a:noFill/>
        </p:spPr>
        <p:txBody>
          <a:bodyPr wrap="square" rtlCol="0">
            <a:spAutoFit/>
          </a:bodyPr>
          <a:lstStyle/>
          <a:p>
            <a:pPr marL="285750" indent="-285750">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Institute is having streetlights in overall, operating on conventional power source.</a:t>
            </a:r>
          </a:p>
          <a:p>
            <a:pPr marL="285750" indent="-285750">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Proposal is to convert all streetlights to solar operated lights</a:t>
            </a:r>
          </a:p>
          <a:p>
            <a:pPr marL="285750" indent="-285750">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Installation of Solar panels on the top roofs  of college buildings and having LED lights on campus</a:t>
            </a:r>
          </a:p>
          <a:p>
            <a:pPr marL="285750" indent="-285750">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Proposed initiative will increase awareness to students for the use of green energy   &amp; sustainability agenda </a:t>
            </a:r>
          </a:p>
        </p:txBody>
      </p:sp>
      <p:sp>
        <p:nvSpPr>
          <p:cNvPr id="2" name="TextBox 1">
            <a:extLst>
              <a:ext uri="{FF2B5EF4-FFF2-40B4-BE49-F238E27FC236}">
                <a16:creationId xmlns:a16="http://schemas.microsoft.com/office/drawing/2014/main" id="{C27B7C69-1970-9544-A201-BCFD4BAB59A4}"/>
              </a:ext>
            </a:extLst>
          </p:cNvPr>
          <p:cNvSpPr txBox="1"/>
          <p:nvPr/>
        </p:nvSpPr>
        <p:spPr>
          <a:xfrm>
            <a:off x="5206182" y="4299200"/>
            <a:ext cx="6262796" cy="940172"/>
          </a:xfrm>
          <a:prstGeom prst="rect">
            <a:avLst/>
          </a:prstGeom>
          <a:solidFill>
            <a:srgbClr val="FFFFCC"/>
          </a:solidFill>
        </p:spPr>
        <p:txBody>
          <a:bodyPr wrap="square">
            <a:spAutoFit/>
          </a:bodyPr>
          <a:lstStyle/>
          <a:p>
            <a:r>
              <a:rPr lang="en-IN" sz="1800" b="1" u="none" strike="noStrike" dirty="0">
                <a:effectLst/>
                <a:latin typeface="Inter" panose="02000503000000020004"/>
              </a:rPr>
              <a:t>Benefits :-</a:t>
            </a:r>
          </a:p>
          <a:p>
            <a:pPr marL="285750" indent="-285750">
              <a:buFont typeface="Arial" panose="020B0604020202020204" pitchFamily="34" charset="0"/>
              <a:buChar char="•"/>
            </a:pPr>
            <a:r>
              <a:rPr lang="en-US" b="1" dirty="0">
                <a:solidFill>
                  <a:srgbClr val="002060"/>
                </a:solidFill>
                <a:latin typeface="Inter" panose="02000503000000020004"/>
              </a:rPr>
              <a:t>It’s a green energy boosting environment for students. </a:t>
            </a:r>
          </a:p>
          <a:p>
            <a:pPr marL="285750" indent="-285750">
              <a:buFont typeface="Arial" panose="020B0604020202020204" pitchFamily="34" charset="0"/>
              <a:buChar char="•"/>
            </a:pPr>
            <a:r>
              <a:rPr lang="en-US" b="1" dirty="0">
                <a:solidFill>
                  <a:srgbClr val="002060"/>
                </a:solidFill>
                <a:latin typeface="Inter" panose="02000503000000020004"/>
              </a:rPr>
              <a:t> Save On electricity consumption for the institute </a:t>
            </a:r>
          </a:p>
        </p:txBody>
      </p:sp>
      <p:pic>
        <p:nvPicPr>
          <p:cNvPr id="4" name="Picture 3">
            <a:extLst>
              <a:ext uri="{FF2B5EF4-FFF2-40B4-BE49-F238E27FC236}">
                <a16:creationId xmlns:a16="http://schemas.microsoft.com/office/drawing/2014/main" id="{E9B4355F-02E9-F446-8853-EDCD8A113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966" y="2368986"/>
            <a:ext cx="4286250" cy="2400300"/>
          </a:xfrm>
          <a:prstGeom prst="rect">
            <a:avLst/>
          </a:prstGeom>
        </p:spPr>
      </p:pic>
      <p:sp>
        <p:nvSpPr>
          <p:cNvPr id="6" name="TextBox 5">
            <a:extLst>
              <a:ext uri="{FF2B5EF4-FFF2-40B4-BE49-F238E27FC236}">
                <a16:creationId xmlns:a16="http://schemas.microsoft.com/office/drawing/2014/main" id="{DA4A23C4-8D04-9A81-0D31-AE4B336BF519}"/>
              </a:ext>
            </a:extLst>
          </p:cNvPr>
          <p:cNvSpPr txBox="1"/>
          <p:nvPr/>
        </p:nvSpPr>
        <p:spPr>
          <a:xfrm>
            <a:off x="638375" y="345876"/>
            <a:ext cx="10615447" cy="584775"/>
          </a:xfrm>
          <a:prstGeom prst="rect">
            <a:avLst/>
          </a:prstGeom>
          <a:noFill/>
        </p:spPr>
        <p:txBody>
          <a:bodyPr wrap="square" rtlCol="0">
            <a:spAutoFit/>
          </a:bodyPr>
          <a:lstStyle/>
          <a:p>
            <a:pPr fontAlgn="base"/>
            <a:r>
              <a:rPr lang="en-US" sz="3200" b="1" dirty="0"/>
              <a:t>6.  </a:t>
            </a:r>
            <a:r>
              <a:rPr lang="en-US" sz="3200" dirty="0">
                <a:latin typeface="DM Sans Medium" pitchFamily="2" charset="0"/>
              </a:rPr>
              <a:t>Sustainability - Use of Solar Energy in Campus</a:t>
            </a:r>
          </a:p>
        </p:txBody>
      </p:sp>
      <p:cxnSp>
        <p:nvCxnSpPr>
          <p:cNvPr id="8" name="Straight Connector 7">
            <a:extLst>
              <a:ext uri="{FF2B5EF4-FFF2-40B4-BE49-F238E27FC236}">
                <a16:creationId xmlns:a16="http://schemas.microsoft.com/office/drawing/2014/main" id="{9B3BD44F-3C43-CCDC-B198-BEAC542F43A9}"/>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AEE4764-E6F1-A9BC-1668-BB0F28846E51}"/>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30E7AE-7416-B304-36B0-D4EE44ACBCC8}"/>
              </a:ext>
            </a:extLst>
          </p:cNvPr>
          <p:cNvSpPr txBox="1"/>
          <p:nvPr/>
        </p:nvSpPr>
        <p:spPr>
          <a:xfrm>
            <a:off x="5206182" y="5627035"/>
            <a:ext cx="5770082" cy="646331"/>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Required- 50 Lakhs</a:t>
            </a:r>
          </a:p>
          <a:p>
            <a:pPr fontAlgn="base"/>
            <a:endParaRPr lang="en-IN" sz="1800" dirty="0">
              <a:latin typeface="Inter" panose="02000503000000020004"/>
              <a:ea typeface="Open Sans" panose="020B0606030504020204" pitchFamily="34" charset="0"/>
              <a:cs typeface="Open Sans" panose="020B0606030504020204" pitchFamily="34" charset="0"/>
            </a:endParaRPr>
          </a:p>
        </p:txBody>
      </p:sp>
      <p:pic>
        <p:nvPicPr>
          <p:cNvPr id="5" name="Picture 2" descr="Government College of Engineering Karad">
            <a:extLst>
              <a:ext uri="{FF2B5EF4-FFF2-40B4-BE49-F238E27FC236}">
                <a16:creationId xmlns:a16="http://schemas.microsoft.com/office/drawing/2014/main" id="{025EB229-6382-4AF0-6484-E49C0F930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0CEB59-3C48-AF24-88CC-846991549FEA}"/>
              </a:ext>
            </a:extLst>
          </p:cNvPr>
          <p:cNvSpPr txBox="1"/>
          <p:nvPr/>
        </p:nvSpPr>
        <p:spPr>
          <a:xfrm>
            <a:off x="952772" y="4793840"/>
            <a:ext cx="4528457" cy="338554"/>
          </a:xfrm>
          <a:prstGeom prst="rect">
            <a:avLst/>
          </a:prstGeom>
          <a:noFill/>
        </p:spPr>
        <p:txBody>
          <a:bodyPr wrap="square" rtlCol="0">
            <a:spAutoFit/>
          </a:bodyPr>
          <a:lstStyle/>
          <a:p>
            <a:r>
              <a:rPr lang="en-US" sz="1600" i="1" dirty="0"/>
              <a:t>Image for representation purpose only </a:t>
            </a:r>
          </a:p>
        </p:txBody>
      </p:sp>
    </p:spTree>
    <p:extLst>
      <p:ext uri="{BB962C8B-B14F-4D97-AF65-F5344CB8AC3E}">
        <p14:creationId xmlns:p14="http://schemas.microsoft.com/office/powerpoint/2010/main" val="360377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547E2E-C92A-2B1A-0040-FB7C6F91BA28}"/>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fontAlgn="base">
              <a:buFont typeface="+mj-lt"/>
              <a:buAutoNum type="arabicPeriod" startAt="4"/>
            </a:pPr>
            <a:r>
              <a:rPr lang="en-US" sz="1800" dirty="0">
                <a:latin typeface="DM Sans Medium" pitchFamily="2" charset="0"/>
              </a:rPr>
              <a:t>Cafeteria for Student</a:t>
            </a:r>
          </a:p>
        </p:txBody>
      </p:sp>
      <p:sp>
        <p:nvSpPr>
          <p:cNvPr id="22" name="TextBox 21">
            <a:extLst>
              <a:ext uri="{FF2B5EF4-FFF2-40B4-BE49-F238E27FC236}">
                <a16:creationId xmlns:a16="http://schemas.microsoft.com/office/drawing/2014/main" id="{164EA217-88B6-7626-FFA4-CE3B643508D2}"/>
              </a:ext>
            </a:extLst>
          </p:cNvPr>
          <p:cNvSpPr txBox="1"/>
          <p:nvPr/>
        </p:nvSpPr>
        <p:spPr>
          <a:xfrm>
            <a:off x="4165663" y="1518810"/>
            <a:ext cx="7840167" cy="3557641"/>
          </a:xfrm>
          <a:prstGeom prst="rect">
            <a:avLst/>
          </a:prstGeom>
          <a:noFill/>
        </p:spPr>
        <p:txBody>
          <a:bodyPr wrap="square" rtlCol="0">
            <a:spAutoFit/>
          </a:bodyPr>
          <a:lstStyle/>
          <a:p>
            <a:pPr marL="285750" indent="-285750">
              <a:lnSpc>
                <a:spcPts val="1600"/>
              </a:lnSpc>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Students life on campus revolve around their classes, labs, hostels and eating joints in and around the campus. A place for a quick snack or to catch up with friends is always desirable. </a:t>
            </a:r>
          </a:p>
          <a:p>
            <a:pPr marL="285750" indent="-285750">
              <a:lnSpc>
                <a:spcPts val="1600"/>
              </a:lnSpc>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Institute is </a:t>
            </a:r>
            <a:r>
              <a:rPr lang="en-US" dirty="0">
                <a:latin typeface="Inter" panose="02000503000000020004"/>
              </a:rPr>
              <a:t>having</a:t>
            </a:r>
            <a:r>
              <a:rPr lang="en-US" sz="1600" dirty="0">
                <a:latin typeface="Tahoma" panose="020B0604030504040204" pitchFamily="34" charset="0"/>
                <a:ea typeface="Tahoma" panose="020B0604030504040204" pitchFamily="34" charset="0"/>
                <a:cs typeface="Tahoma" panose="020B0604030504040204" pitchFamily="34" charset="0"/>
              </a:rPr>
              <a:t> only one Canteen at present . Need Cafeteria at different locations.</a:t>
            </a:r>
          </a:p>
          <a:p>
            <a:pPr marL="285750" indent="-285750">
              <a:lnSpc>
                <a:spcPts val="1600"/>
              </a:lnSpc>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It is essential for the students to have nutritious and hygienic food and refreshments at affordable prices</a:t>
            </a:r>
          </a:p>
          <a:p>
            <a:pPr marL="285750" indent="-285750">
              <a:lnSpc>
                <a:spcPts val="1600"/>
              </a:lnSpc>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Should be open till 12.30 am and open at 6 am in the morning</a:t>
            </a:r>
          </a:p>
          <a:p>
            <a:pPr marL="285750" indent="-285750">
              <a:lnSpc>
                <a:spcPts val="1600"/>
              </a:lnSpc>
              <a:spcBef>
                <a:spcPts val="600"/>
              </a:spcBef>
              <a:spcAft>
                <a:spcPts val="600"/>
              </a:spcAft>
              <a:buClr>
                <a:srgbClr val="E48312"/>
              </a:buClr>
              <a:buSzPct val="100000"/>
              <a:buFont typeface="Arial" panose="020B0604020202020204" pitchFamily="34" charset="0"/>
              <a:buChar char="•"/>
              <a:defRPr/>
            </a:pPr>
            <a:r>
              <a:rPr lang="en-US" sz="1600" dirty="0">
                <a:latin typeface="Tahoma" panose="020B0604030504040204" pitchFamily="34" charset="0"/>
                <a:ea typeface="Tahoma" panose="020B0604030504040204" pitchFamily="34" charset="0"/>
                <a:cs typeface="Tahoma" panose="020B0604030504040204" pitchFamily="34" charset="0"/>
              </a:rPr>
              <a:t>The canteen would match the college standard</a:t>
            </a:r>
          </a:p>
          <a:p>
            <a:pPr marL="285750" indent="-285750">
              <a:lnSpc>
                <a:spcPts val="1600"/>
              </a:lnSpc>
              <a:spcBef>
                <a:spcPts val="600"/>
              </a:spcBef>
              <a:spcAft>
                <a:spcPts val="600"/>
              </a:spcAft>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ts val="1600"/>
              </a:lnSpc>
              <a:spcBef>
                <a:spcPts val="600"/>
              </a:spcBef>
              <a:spcAft>
                <a:spcPts val="600"/>
              </a:spcAft>
              <a:buClr>
                <a:srgbClr val="E48312"/>
              </a:buClr>
              <a:buSzPct val="100000"/>
              <a:buFont typeface="Arial" panose="020B0604020202020204" pitchFamily="34" charset="0"/>
              <a:buChar char="•"/>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ts val="1600"/>
              </a:lnSpc>
              <a:buFont typeface="Wingdings" panose="05000000000000000000" pitchFamily="2" charset="2"/>
              <a:buChar char="§"/>
            </a:pPr>
            <a:endParaRPr lang="en-US" sz="1600" dirty="0">
              <a:solidFill>
                <a:srgbClr val="000000"/>
              </a:solidFill>
              <a:latin typeface="Inter" panose="02000503000000020004"/>
              <a:cs typeface="Calibri Light" panose="020F0302020204030204" pitchFamily="34" charset="0"/>
            </a:endParaRPr>
          </a:p>
        </p:txBody>
      </p:sp>
      <p:sp>
        <p:nvSpPr>
          <p:cNvPr id="2" name="TextBox 1">
            <a:extLst>
              <a:ext uri="{FF2B5EF4-FFF2-40B4-BE49-F238E27FC236}">
                <a16:creationId xmlns:a16="http://schemas.microsoft.com/office/drawing/2014/main" id="{0B39A8AE-B880-AE76-8B2F-8981ADD10B9B}"/>
              </a:ext>
            </a:extLst>
          </p:cNvPr>
          <p:cNvSpPr txBox="1"/>
          <p:nvPr/>
        </p:nvSpPr>
        <p:spPr>
          <a:xfrm>
            <a:off x="4347839" y="4337787"/>
            <a:ext cx="7475814" cy="1477328"/>
          </a:xfrm>
          <a:prstGeom prst="rect">
            <a:avLst/>
          </a:prstGeom>
          <a:solidFill>
            <a:srgbClr val="FFFFCC"/>
          </a:solidFill>
        </p:spPr>
        <p:txBody>
          <a:bodyPr wrap="square">
            <a:spAutoFit/>
          </a:bodyPr>
          <a:lstStyle/>
          <a:p>
            <a:r>
              <a:rPr lang="en-IN" sz="1800" b="1" u="none" strike="noStrike" dirty="0">
                <a:effectLst/>
                <a:latin typeface="Inter" panose="02000503000000020004"/>
              </a:rPr>
              <a:t>Benefits :-</a:t>
            </a:r>
          </a:p>
          <a:p>
            <a:pPr marL="285750" indent="-285750">
              <a:buFont typeface="Arial" panose="020B0604020202020204" pitchFamily="34" charset="0"/>
              <a:buChar char="•"/>
            </a:pPr>
            <a:r>
              <a:rPr lang="en-US" b="1" dirty="0">
                <a:solidFill>
                  <a:srgbClr val="002060"/>
                </a:solidFill>
                <a:latin typeface="Inter" panose="02000503000000020004"/>
              </a:rPr>
              <a:t> Providing wholesome and quality food at reasonable price.</a:t>
            </a:r>
          </a:p>
          <a:p>
            <a:pPr marL="285750" indent="-285750">
              <a:buFont typeface="Arial" panose="020B0604020202020204" pitchFamily="34" charset="0"/>
              <a:buChar char="•"/>
            </a:pPr>
            <a:r>
              <a:rPr lang="en-US" b="1" dirty="0">
                <a:solidFill>
                  <a:srgbClr val="002060"/>
                </a:solidFill>
                <a:latin typeface="Inter" panose="02000503000000020004"/>
              </a:rPr>
              <a:t>Maintaining a good ambience and good aesthetics of the canteen.</a:t>
            </a:r>
          </a:p>
          <a:p>
            <a:pPr marL="285750" indent="-285750">
              <a:buFont typeface="Arial" panose="020B0604020202020204" pitchFamily="34" charset="0"/>
              <a:buChar char="•"/>
            </a:pPr>
            <a:r>
              <a:rPr lang="en-US" b="1" dirty="0">
                <a:solidFill>
                  <a:srgbClr val="002060"/>
                </a:solidFill>
                <a:latin typeface="Inter" panose="02000503000000020004"/>
              </a:rPr>
              <a:t>Creating an attractive and different menu to cater the nutritional needs of the students.</a:t>
            </a:r>
          </a:p>
        </p:txBody>
      </p:sp>
      <p:pic>
        <p:nvPicPr>
          <p:cNvPr id="4" name="Picture 3">
            <a:extLst>
              <a:ext uri="{FF2B5EF4-FFF2-40B4-BE49-F238E27FC236}">
                <a16:creationId xmlns:a16="http://schemas.microsoft.com/office/drawing/2014/main" id="{A57A3308-5A6B-2E9E-BFF5-A8E756F785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44" y="2517351"/>
            <a:ext cx="3434842" cy="2353915"/>
          </a:xfrm>
          <a:prstGeom prst="rect">
            <a:avLst/>
          </a:prstGeom>
          <a:noFill/>
          <a:ln>
            <a:solidFill>
              <a:srgbClr val="002060"/>
            </a:solidFill>
          </a:ln>
        </p:spPr>
      </p:pic>
      <p:sp>
        <p:nvSpPr>
          <p:cNvPr id="23" name="TextBox 22">
            <a:extLst>
              <a:ext uri="{FF2B5EF4-FFF2-40B4-BE49-F238E27FC236}">
                <a16:creationId xmlns:a16="http://schemas.microsoft.com/office/drawing/2014/main" id="{8771B1CE-8965-F951-0B2C-2FD8870241EF}"/>
              </a:ext>
            </a:extLst>
          </p:cNvPr>
          <p:cNvSpPr txBox="1"/>
          <p:nvPr/>
        </p:nvSpPr>
        <p:spPr>
          <a:xfrm>
            <a:off x="638375" y="345876"/>
            <a:ext cx="10615447" cy="584775"/>
          </a:xfrm>
          <a:prstGeom prst="rect">
            <a:avLst/>
          </a:prstGeom>
          <a:noFill/>
        </p:spPr>
        <p:txBody>
          <a:bodyPr wrap="square" rtlCol="0">
            <a:spAutoFit/>
          </a:bodyPr>
          <a:lstStyle/>
          <a:p>
            <a:pPr fontAlgn="base"/>
            <a:r>
              <a:rPr lang="en-US" sz="3200" dirty="0">
                <a:latin typeface="DM Sans Medium" pitchFamily="2" charset="0"/>
              </a:rPr>
              <a:t>7. Cafeteria for Student</a:t>
            </a:r>
          </a:p>
        </p:txBody>
      </p:sp>
      <p:cxnSp>
        <p:nvCxnSpPr>
          <p:cNvPr id="24" name="Straight Connector 23">
            <a:extLst>
              <a:ext uri="{FF2B5EF4-FFF2-40B4-BE49-F238E27FC236}">
                <a16:creationId xmlns:a16="http://schemas.microsoft.com/office/drawing/2014/main" id="{73CDA873-C211-47EC-23C4-4F1A356069DB}"/>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901FA56-75BF-77D7-C596-80ECE44E5AE3}"/>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3A6798-C9F1-6781-EC9B-7491FBBF21CA}"/>
              </a:ext>
            </a:extLst>
          </p:cNvPr>
          <p:cNvSpPr txBox="1"/>
          <p:nvPr/>
        </p:nvSpPr>
        <p:spPr>
          <a:xfrm>
            <a:off x="4331326" y="5948930"/>
            <a:ext cx="7542863" cy="646331"/>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a:t>
            </a:r>
            <a:r>
              <a:rPr lang="en-US" b="1" dirty="0">
                <a:latin typeface="Tahoma" panose="020B0604030504040204" pitchFamily="34" charset="0"/>
                <a:ea typeface="Tahoma" panose="020B0604030504040204" pitchFamily="34" charset="0"/>
                <a:cs typeface="Tahoma" panose="020B0604030504040204" pitchFamily="34" charset="0"/>
              </a:rPr>
              <a:t> 60 Lakhs</a:t>
            </a:r>
            <a:r>
              <a:rPr lang="en-US" b="1" i="0" dirty="0">
                <a:effectLst/>
                <a:latin typeface="Tahoma" panose="020B0604030504040204" pitchFamily="34" charset="0"/>
                <a:ea typeface="Tahoma" panose="020B0604030504040204" pitchFamily="34" charset="0"/>
                <a:cs typeface="Tahoma" panose="020B0604030504040204" pitchFamily="34" charset="0"/>
              </a:rPr>
              <a:t> </a:t>
            </a:r>
          </a:p>
          <a:p>
            <a:pPr fontAlgn="base"/>
            <a:endParaRPr lang="en-IN" sz="1800" dirty="0">
              <a:latin typeface="Inter" panose="02000503000000020004"/>
              <a:ea typeface="Open Sans" panose="020B0606030504020204" pitchFamily="34" charset="0"/>
              <a:cs typeface="Open Sans" panose="020B0606030504020204" pitchFamily="34" charset="0"/>
            </a:endParaRPr>
          </a:p>
        </p:txBody>
      </p:sp>
      <p:pic>
        <p:nvPicPr>
          <p:cNvPr id="5" name="Picture 2" descr="Government College of Engineering Karad">
            <a:extLst>
              <a:ext uri="{FF2B5EF4-FFF2-40B4-BE49-F238E27FC236}">
                <a16:creationId xmlns:a16="http://schemas.microsoft.com/office/drawing/2014/main" id="{20439021-04D9-4A00-DDAD-E68349057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F0CDA6-64E4-EDBB-E267-9DF190F8D93C}"/>
              </a:ext>
            </a:extLst>
          </p:cNvPr>
          <p:cNvSpPr txBox="1"/>
          <p:nvPr/>
        </p:nvSpPr>
        <p:spPr>
          <a:xfrm>
            <a:off x="314144" y="4961655"/>
            <a:ext cx="4528457" cy="338554"/>
          </a:xfrm>
          <a:prstGeom prst="rect">
            <a:avLst/>
          </a:prstGeom>
          <a:noFill/>
        </p:spPr>
        <p:txBody>
          <a:bodyPr wrap="square" rtlCol="0">
            <a:spAutoFit/>
          </a:bodyPr>
          <a:lstStyle/>
          <a:p>
            <a:r>
              <a:rPr lang="en-US" sz="1600" i="1" dirty="0"/>
              <a:t>Image for representation purpose only </a:t>
            </a:r>
          </a:p>
        </p:txBody>
      </p:sp>
    </p:spTree>
    <p:extLst>
      <p:ext uri="{BB962C8B-B14F-4D97-AF65-F5344CB8AC3E}">
        <p14:creationId xmlns:p14="http://schemas.microsoft.com/office/powerpoint/2010/main" val="335545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547E2E-C92A-2B1A-0040-FB7C6F91BA28}"/>
              </a:ext>
            </a:extLst>
          </p:cNvPr>
          <p:cNvSpPr/>
          <p:nvPr/>
        </p:nvSpPr>
        <p:spPr>
          <a:xfrm>
            <a:off x="0" y="0"/>
            <a:ext cx="12192000" cy="69169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A9C55D7-B252-D16C-13D9-ECEE220D8DB9}"/>
              </a:ext>
            </a:extLst>
          </p:cNvPr>
          <p:cNvSpPr txBox="1"/>
          <p:nvPr/>
        </p:nvSpPr>
        <p:spPr>
          <a:xfrm>
            <a:off x="779900" y="404711"/>
            <a:ext cx="7920652" cy="584775"/>
          </a:xfrm>
          <a:prstGeom prst="rect">
            <a:avLst/>
          </a:prstGeom>
          <a:noFill/>
        </p:spPr>
        <p:txBody>
          <a:bodyPr wrap="square" rtlCol="0">
            <a:spAutoFit/>
          </a:bodyPr>
          <a:lstStyle/>
          <a:p>
            <a:pPr fontAlgn="base"/>
            <a:r>
              <a:rPr lang="en-US" sz="3200" dirty="0">
                <a:latin typeface="DM Sans Medium" pitchFamily="2" charset="0"/>
                <a:ea typeface="Inter Semi Bold" panose="02000703000000020004" pitchFamily="50" charset="0"/>
                <a:cs typeface="Inter Semi Bold" panose="02000703000000020004" pitchFamily="50" charset="0"/>
              </a:rPr>
              <a:t>8. Modernization of Guest House </a:t>
            </a:r>
            <a:endParaRPr lang="en-US" sz="3200" i="0" dirty="0">
              <a:effectLst/>
              <a:latin typeface="DM Sans Medium" pitchFamily="2" charset="0"/>
              <a:ea typeface="Inter Semi Bold" panose="02000703000000020004" pitchFamily="50" charset="0"/>
              <a:cs typeface="Inter Semi Bold" panose="02000703000000020004" pitchFamily="50" charset="0"/>
            </a:endParaRPr>
          </a:p>
        </p:txBody>
      </p:sp>
      <p:sp>
        <p:nvSpPr>
          <p:cNvPr id="22" name="TextBox 21">
            <a:extLst>
              <a:ext uri="{FF2B5EF4-FFF2-40B4-BE49-F238E27FC236}">
                <a16:creationId xmlns:a16="http://schemas.microsoft.com/office/drawing/2014/main" id="{164EA217-88B6-7626-FFA4-CE3B643508D2}"/>
              </a:ext>
            </a:extLst>
          </p:cNvPr>
          <p:cNvSpPr txBox="1"/>
          <p:nvPr/>
        </p:nvSpPr>
        <p:spPr>
          <a:xfrm>
            <a:off x="3829223" y="3308822"/>
            <a:ext cx="7961128" cy="3326808"/>
          </a:xfrm>
          <a:prstGeom prst="rect">
            <a:avLst/>
          </a:prstGeom>
          <a:noFill/>
        </p:spPr>
        <p:txBody>
          <a:bodyPr wrap="square" rtlCol="0">
            <a:spAutoFit/>
          </a:bodyPr>
          <a:lstStyle>
            <a:defPPr>
              <a:defRPr lang="en-US"/>
            </a:defPPr>
            <a:lvl1pPr marL="285750" indent="-285750" algn="just">
              <a:lnSpc>
                <a:spcPts val="1600"/>
              </a:lnSpc>
              <a:buFont typeface="Wingdings" panose="05000000000000000000" pitchFamily="2" charset="2"/>
              <a:buChar char="§"/>
              <a:defRPr sz="1600">
                <a:solidFill>
                  <a:srgbClr val="000000"/>
                </a:solidFill>
                <a:latin typeface="Inter" panose="02000503000000020004"/>
                <a:cs typeface="Calibri Light" panose="020F0302020204030204" pitchFamily="34" charset="0"/>
              </a:defRPr>
            </a:lvl1pPr>
          </a:lstStyle>
          <a:p>
            <a:endParaRPr lang="en-US" dirty="0"/>
          </a:p>
          <a:p>
            <a:pPr algn="l">
              <a:spcBef>
                <a:spcPts val="600"/>
              </a:spcBef>
              <a:spcAft>
                <a:spcPts val="6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Improved Facilities for Alumni and Visitors comfortable and inviting space for them to stay during visits.</a:t>
            </a:r>
          </a:p>
          <a:p>
            <a:pPr algn="l">
              <a:spcBef>
                <a:spcPts val="600"/>
              </a:spcBef>
              <a:spcAft>
                <a:spcPts val="6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Alumni are more likely to engage (strengthening connection)with the college and participate in events when they feel welcomed and accommodated</a:t>
            </a:r>
          </a:p>
          <a:p>
            <a:pPr algn="l">
              <a:spcBef>
                <a:spcPts val="600"/>
              </a:spcBef>
              <a:spcAft>
                <a:spcPts val="6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Positive Impression on Visitors, Potential Students and Partners, reflects positively on the overall image of the college</a:t>
            </a:r>
          </a:p>
          <a:p>
            <a:pPr algn="l">
              <a:spcBef>
                <a:spcPts val="600"/>
              </a:spcBef>
              <a:spcAft>
                <a:spcPts val="6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Make college an attractive venue for alumni gatherings, reunions, and events.</a:t>
            </a:r>
          </a:p>
          <a:p>
            <a:pPr algn="l">
              <a:spcBef>
                <a:spcPts val="600"/>
              </a:spcBef>
              <a:spcAft>
                <a:spcPts val="6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Can attract a broader range of guests, including prominent alumni, conference attendees and spokespersons</a:t>
            </a:r>
          </a:p>
          <a:p>
            <a:endParaRPr lang="en-US" dirty="0"/>
          </a:p>
          <a:p>
            <a:endParaRPr lang="en-US" dirty="0"/>
          </a:p>
        </p:txBody>
      </p:sp>
      <p:sp>
        <p:nvSpPr>
          <p:cNvPr id="4" name="TextBox 3">
            <a:extLst>
              <a:ext uri="{FF2B5EF4-FFF2-40B4-BE49-F238E27FC236}">
                <a16:creationId xmlns:a16="http://schemas.microsoft.com/office/drawing/2014/main" id="{45F2B328-1A5E-74F7-7E54-6319CC44AE7F}"/>
              </a:ext>
            </a:extLst>
          </p:cNvPr>
          <p:cNvSpPr txBox="1"/>
          <p:nvPr/>
        </p:nvSpPr>
        <p:spPr>
          <a:xfrm>
            <a:off x="3957606" y="1311835"/>
            <a:ext cx="7961128" cy="2523768"/>
          </a:xfrm>
          <a:prstGeom prst="rect">
            <a:avLst/>
          </a:prstGeom>
          <a:noFill/>
        </p:spPr>
        <p:txBody>
          <a:bodyPr wrap="squar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Current Scenario:</a:t>
            </a:r>
          </a:p>
          <a:p>
            <a:pPr>
              <a:spcBef>
                <a:spcPts val="600"/>
              </a:spcBef>
              <a:spcAft>
                <a:spcPts val="600"/>
              </a:spcAft>
            </a:pPr>
            <a:r>
              <a:rPr lang="en-US" sz="1600" dirty="0">
                <a:latin typeface="Tahoma" panose="020B0604030504040204" pitchFamily="34" charset="0"/>
                <a:ea typeface="Tahoma" panose="020B0604030504040204" pitchFamily="34" charset="0"/>
                <a:cs typeface="Tahoma" panose="020B0604030504040204" pitchFamily="34" charset="0"/>
              </a:rPr>
              <a:t>Institute have 3 Guest Rooms with very basic amenities like cot, table, chair, cupboard in their rooms. The rooms are spacious, airy, and illuminated with green surrounding.</a:t>
            </a:r>
          </a:p>
          <a:p>
            <a:pPr>
              <a:spcBef>
                <a:spcPts val="600"/>
              </a:spcBef>
              <a:spcAft>
                <a:spcPts val="600"/>
              </a:spcAft>
            </a:pPr>
            <a:r>
              <a:rPr lang="en-US" sz="1600" dirty="0">
                <a:latin typeface="Tahoma" panose="020B0604030504040204" pitchFamily="34" charset="0"/>
                <a:ea typeface="Tahoma" panose="020B0604030504040204" pitchFamily="34" charset="0"/>
                <a:cs typeface="Tahoma" panose="020B0604030504040204" pitchFamily="34" charset="0"/>
              </a:rPr>
              <a:t>Need to furnished with many required facilities. </a:t>
            </a:r>
          </a:p>
          <a:p>
            <a:pPr>
              <a:spcBef>
                <a:spcPts val="600"/>
              </a:spcBef>
              <a:spcAft>
                <a:spcPts val="600"/>
              </a:spcAft>
            </a:pPr>
            <a:r>
              <a:rPr lang="en-US" sz="1600" dirty="0">
                <a:latin typeface="Tahoma" panose="020B0604030504040204" pitchFamily="34" charset="0"/>
                <a:ea typeface="Tahoma" panose="020B0604030504040204" pitchFamily="34" charset="0"/>
                <a:cs typeface="Tahoma" panose="020B0604030504040204" pitchFamily="34" charset="0"/>
              </a:rPr>
              <a:t>Time to time renovation and House keeping.</a:t>
            </a:r>
          </a:p>
          <a:p>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IN" sz="1600" b="1" dirty="0">
                <a:latin typeface="Tahoma" panose="020B0604030504040204" pitchFamily="34" charset="0"/>
                <a:ea typeface="Tahoma" panose="020B0604030504040204" pitchFamily="34" charset="0"/>
                <a:cs typeface="Tahoma" panose="020B0604030504040204" pitchFamily="34" charset="0"/>
              </a:rPr>
              <a:t>Benefits :-</a:t>
            </a:r>
          </a:p>
          <a:p>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DBEE2797-7F20-E23D-5CFD-AC8FD5301628}"/>
              </a:ext>
            </a:extLst>
          </p:cNvPr>
          <p:cNvSpPr txBox="1"/>
          <p:nvPr/>
        </p:nvSpPr>
        <p:spPr>
          <a:xfrm>
            <a:off x="4038355" y="6211669"/>
            <a:ext cx="7542863" cy="646331"/>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Required- 25 Lakhs </a:t>
            </a:r>
          </a:p>
          <a:p>
            <a:pPr fontAlgn="base"/>
            <a:endParaRPr lang="en-IN" sz="1800" dirty="0">
              <a:latin typeface="Inter" panose="02000503000000020004"/>
              <a:ea typeface="Open Sans" panose="020B0606030504020204" pitchFamily="34" charset="0"/>
              <a:cs typeface="Open Sans" panose="020B0606030504020204" pitchFamily="34" charset="0"/>
            </a:endParaRPr>
          </a:p>
        </p:txBody>
      </p:sp>
      <p:cxnSp>
        <p:nvCxnSpPr>
          <p:cNvPr id="26" name="Straight Connector 25">
            <a:extLst>
              <a:ext uri="{FF2B5EF4-FFF2-40B4-BE49-F238E27FC236}">
                <a16:creationId xmlns:a16="http://schemas.microsoft.com/office/drawing/2014/main" id="{AC2A5D45-C5C4-A509-8376-633D10B6797E}"/>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09E0C1F-DD81-FD0A-052C-53EBC5F2EF61}"/>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6DCEC0-43DD-270A-1E73-59F032800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48" y="1439166"/>
            <a:ext cx="3185295" cy="2396437"/>
          </a:xfrm>
          <a:prstGeom prst="rect">
            <a:avLst/>
          </a:prstGeom>
        </p:spPr>
      </p:pic>
      <p:pic>
        <p:nvPicPr>
          <p:cNvPr id="10" name="Picture 9">
            <a:extLst>
              <a:ext uri="{FF2B5EF4-FFF2-40B4-BE49-F238E27FC236}">
                <a16:creationId xmlns:a16="http://schemas.microsoft.com/office/drawing/2014/main" id="{5ACFA04D-94B4-1BFB-9F41-3A3EACB5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49" y="3978174"/>
            <a:ext cx="3185296" cy="2396437"/>
          </a:xfrm>
          <a:prstGeom prst="rect">
            <a:avLst/>
          </a:prstGeom>
        </p:spPr>
      </p:pic>
      <p:pic>
        <p:nvPicPr>
          <p:cNvPr id="2" name="Picture 2" descr="Government College of Engineering Karad">
            <a:extLst>
              <a:ext uri="{FF2B5EF4-FFF2-40B4-BE49-F238E27FC236}">
                <a16:creationId xmlns:a16="http://schemas.microsoft.com/office/drawing/2014/main" id="{9A1B648B-0A14-F162-F9BB-96914CAF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EA1767-82EF-9A77-BD41-24BB139B204B}"/>
              </a:ext>
            </a:extLst>
          </p:cNvPr>
          <p:cNvSpPr txBox="1"/>
          <p:nvPr/>
        </p:nvSpPr>
        <p:spPr>
          <a:xfrm>
            <a:off x="459676" y="6488668"/>
            <a:ext cx="3611824" cy="369332"/>
          </a:xfrm>
          <a:prstGeom prst="rect">
            <a:avLst/>
          </a:prstGeom>
          <a:noFill/>
        </p:spPr>
        <p:txBody>
          <a:bodyPr wrap="square" rtlCol="0">
            <a:spAutoFit/>
          </a:bodyPr>
          <a:lstStyle/>
          <a:p>
            <a:r>
              <a:rPr lang="en-US" dirty="0"/>
              <a:t>Actual Guest House Photos</a:t>
            </a:r>
          </a:p>
        </p:txBody>
      </p:sp>
    </p:spTree>
    <p:extLst>
      <p:ext uri="{BB962C8B-B14F-4D97-AF65-F5344CB8AC3E}">
        <p14:creationId xmlns:p14="http://schemas.microsoft.com/office/powerpoint/2010/main" val="1551823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547E2E-C92A-2B1A-0040-FB7C6F91BA28}"/>
              </a:ext>
            </a:extLst>
          </p:cNvPr>
          <p:cNvSpPr/>
          <p:nvPr/>
        </p:nvSpPr>
        <p:spPr>
          <a:xfrm>
            <a:off x="0" y="-58965"/>
            <a:ext cx="12192000" cy="69169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A9C55D7-B252-D16C-13D9-ECEE220D8DB9}"/>
              </a:ext>
            </a:extLst>
          </p:cNvPr>
          <p:cNvSpPr txBox="1"/>
          <p:nvPr/>
        </p:nvSpPr>
        <p:spPr>
          <a:xfrm>
            <a:off x="659277" y="362075"/>
            <a:ext cx="10873446" cy="584775"/>
          </a:xfrm>
          <a:prstGeom prst="rect">
            <a:avLst/>
          </a:prstGeom>
          <a:noFill/>
        </p:spPr>
        <p:txBody>
          <a:bodyPr wrap="square" rtlCol="0">
            <a:spAutoFit/>
          </a:bodyPr>
          <a:lstStyle/>
          <a:p>
            <a:pPr fontAlgn="base"/>
            <a:r>
              <a:rPr lang="en-US" sz="3200" dirty="0">
                <a:latin typeface="DM Sans Medium" pitchFamily="2" charset="0"/>
                <a:ea typeface="Inter Semi Bold" panose="02000703000000020004" pitchFamily="50" charset="0"/>
                <a:cs typeface="Inter Semi Bold" panose="02000703000000020004" pitchFamily="50" charset="0"/>
              </a:rPr>
              <a:t>9. New Gymkhana facility for boys and girls</a:t>
            </a:r>
            <a:endParaRPr lang="en-US" sz="3200" i="0" dirty="0">
              <a:effectLst/>
              <a:latin typeface="DM Sans Medium" pitchFamily="2" charset="0"/>
              <a:ea typeface="Inter Semi Bold" panose="02000703000000020004" pitchFamily="50" charset="0"/>
              <a:cs typeface="Inter Semi Bold" panose="02000703000000020004" pitchFamily="50" charset="0"/>
            </a:endParaRPr>
          </a:p>
        </p:txBody>
      </p:sp>
      <p:sp>
        <p:nvSpPr>
          <p:cNvPr id="22" name="TextBox 21">
            <a:extLst>
              <a:ext uri="{FF2B5EF4-FFF2-40B4-BE49-F238E27FC236}">
                <a16:creationId xmlns:a16="http://schemas.microsoft.com/office/drawing/2014/main" id="{164EA217-88B6-7626-FFA4-CE3B643508D2}"/>
              </a:ext>
            </a:extLst>
          </p:cNvPr>
          <p:cNvSpPr txBox="1"/>
          <p:nvPr/>
        </p:nvSpPr>
        <p:spPr>
          <a:xfrm>
            <a:off x="278203" y="1695615"/>
            <a:ext cx="6894067" cy="2349361"/>
          </a:xfrm>
          <a:prstGeom prst="rect">
            <a:avLst/>
          </a:prstGeom>
          <a:noFill/>
        </p:spPr>
        <p:txBody>
          <a:bodyPr wrap="square" rtlCol="0">
            <a:spAutoFit/>
          </a:bodyPr>
          <a:lstStyle>
            <a:defPPr>
              <a:defRPr lang="en-US"/>
            </a:defPPr>
            <a:lvl1pPr marL="285750" indent="-285750" algn="just">
              <a:lnSpc>
                <a:spcPts val="1600"/>
              </a:lnSpc>
              <a:buFont typeface="Wingdings" panose="05000000000000000000" pitchFamily="2" charset="2"/>
              <a:buChar char="§"/>
              <a:defRPr sz="1600">
                <a:solidFill>
                  <a:srgbClr val="000000"/>
                </a:solidFill>
                <a:latin typeface="Inter" panose="02000503000000020004"/>
                <a:cs typeface="Calibri Light" panose="020F0302020204030204" pitchFamily="34" charset="0"/>
              </a:defRPr>
            </a:lvl1pPr>
          </a:lstStyle>
          <a:p>
            <a:pPr algn="l">
              <a:lnSpc>
                <a:spcPct val="100000"/>
              </a:lnSpc>
              <a:spcBef>
                <a:spcPts val="1800"/>
              </a:spcBef>
              <a:spcAft>
                <a:spcPts val="18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Regular physical activity is one of the most important things you can do for your health. Being physically active can improve your brain health, help manage weight, reduce the risk of disease, strengthen bones and muscles, and improve your ability to do everyday activities</a:t>
            </a:r>
          </a:p>
          <a:p>
            <a:pPr algn="l">
              <a:spcBef>
                <a:spcPts val="600"/>
              </a:spcBef>
              <a:spcAft>
                <a:spcPts val="6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New Gymkhana with all facilities is required for both girls and boys in campus. </a:t>
            </a:r>
          </a:p>
          <a:p>
            <a:pPr algn="l">
              <a:spcBef>
                <a:spcPts val="600"/>
              </a:spcBef>
              <a:spcAft>
                <a:spcPts val="600"/>
              </a:spcAft>
              <a:buClr>
                <a:srgbClr val="E48312"/>
              </a:buClr>
              <a:buSzPct val="100000"/>
              <a:buFont typeface="Arial" panose="020B0604020202020204" pitchFamily="34" charset="0"/>
              <a:buChar char="•"/>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It is expected to house Indoor Badminton Court, Table tennis and Gymnasium instruments</a:t>
            </a:r>
          </a:p>
        </p:txBody>
      </p:sp>
      <p:sp>
        <p:nvSpPr>
          <p:cNvPr id="2" name="TextBox 1">
            <a:extLst>
              <a:ext uri="{FF2B5EF4-FFF2-40B4-BE49-F238E27FC236}">
                <a16:creationId xmlns:a16="http://schemas.microsoft.com/office/drawing/2014/main" id="{D5B12453-F2B3-1A8B-6D49-62CE0FA04CCB}"/>
              </a:ext>
            </a:extLst>
          </p:cNvPr>
          <p:cNvSpPr txBox="1"/>
          <p:nvPr/>
        </p:nvSpPr>
        <p:spPr>
          <a:xfrm>
            <a:off x="310076" y="4477765"/>
            <a:ext cx="5791601" cy="1477328"/>
          </a:xfrm>
          <a:prstGeom prst="rect">
            <a:avLst/>
          </a:prstGeom>
          <a:solidFill>
            <a:srgbClr val="FFFFCC"/>
          </a:solidFill>
        </p:spPr>
        <p:txBody>
          <a:bodyPr wrap="square">
            <a:spAutoFit/>
          </a:bodyPr>
          <a:lstStyle/>
          <a:p>
            <a:r>
              <a:rPr lang="en-IN" sz="1800" u="none" strike="noStrike" dirty="0">
                <a:effectLst/>
                <a:latin typeface="Inter" panose="02000503000000020004"/>
              </a:rPr>
              <a:t>Benefits :-</a:t>
            </a:r>
          </a:p>
          <a:p>
            <a:pPr marL="285750" indent="-285750">
              <a:buFont typeface="Arial" panose="020B0604020202020204" pitchFamily="34" charset="0"/>
              <a:buChar char="•"/>
            </a:pPr>
            <a:r>
              <a:rPr lang="en-US" b="1" dirty="0">
                <a:solidFill>
                  <a:srgbClr val="002060"/>
                </a:solidFill>
                <a:latin typeface="Inter" panose="02000503000000020004"/>
              </a:rPr>
              <a:t> Encourages young students to choose to be physically active and aware of the benefits.</a:t>
            </a:r>
          </a:p>
          <a:p>
            <a:pPr marL="285750" indent="-285750">
              <a:buFont typeface="Arial" panose="020B0604020202020204" pitchFamily="34" charset="0"/>
              <a:buChar char="•"/>
            </a:pPr>
            <a:r>
              <a:rPr lang="en-US" b="1" dirty="0">
                <a:solidFill>
                  <a:srgbClr val="002060"/>
                </a:solidFill>
                <a:latin typeface="Inter" panose="02000503000000020004"/>
              </a:rPr>
              <a:t> Improves academic performance.</a:t>
            </a:r>
          </a:p>
          <a:p>
            <a:pPr marL="285750" indent="-285750">
              <a:buFont typeface="Arial" panose="020B0604020202020204" pitchFamily="34" charset="0"/>
              <a:buChar char="•"/>
            </a:pPr>
            <a:r>
              <a:rPr lang="en-US" b="1" dirty="0">
                <a:solidFill>
                  <a:srgbClr val="002060"/>
                </a:solidFill>
                <a:latin typeface="Inter" panose="02000503000000020004"/>
              </a:rPr>
              <a:t>Promote a healthy and balanced lifestyle</a:t>
            </a:r>
          </a:p>
        </p:txBody>
      </p:sp>
      <p:pic>
        <p:nvPicPr>
          <p:cNvPr id="4" name="Picture 3">
            <a:extLst>
              <a:ext uri="{FF2B5EF4-FFF2-40B4-BE49-F238E27FC236}">
                <a16:creationId xmlns:a16="http://schemas.microsoft.com/office/drawing/2014/main" id="{D1A7D16C-7093-E2FE-111C-2100A4E4D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2348" y="1246145"/>
            <a:ext cx="4399576" cy="3299682"/>
          </a:xfrm>
          <a:prstGeom prst="rect">
            <a:avLst/>
          </a:prstGeom>
        </p:spPr>
      </p:pic>
      <p:pic>
        <p:nvPicPr>
          <p:cNvPr id="11" name="Picture 10">
            <a:extLst>
              <a:ext uri="{FF2B5EF4-FFF2-40B4-BE49-F238E27FC236}">
                <a16:creationId xmlns:a16="http://schemas.microsoft.com/office/drawing/2014/main" id="{CEDE9F9A-BA01-95B7-4D14-CF28A0D06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535" y="4899081"/>
            <a:ext cx="2807479" cy="1871196"/>
          </a:xfrm>
          <a:prstGeom prst="rect">
            <a:avLst/>
          </a:prstGeom>
        </p:spPr>
      </p:pic>
      <p:cxnSp>
        <p:nvCxnSpPr>
          <p:cNvPr id="15" name="Straight Connector 14">
            <a:extLst>
              <a:ext uri="{FF2B5EF4-FFF2-40B4-BE49-F238E27FC236}">
                <a16:creationId xmlns:a16="http://schemas.microsoft.com/office/drawing/2014/main" id="{BBB84C26-A6C2-970C-A068-A597BD24BFB6}"/>
              </a:ext>
            </a:extLst>
          </p:cNvPr>
          <p:cNvCxnSpPr>
            <a:cxnSpLocks/>
          </p:cNvCxnSpPr>
          <p:nvPr/>
        </p:nvCxnSpPr>
        <p:spPr>
          <a:xfrm>
            <a:off x="693115" y="1224730"/>
            <a:ext cx="105059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4DB5D03-6523-255B-0644-BC6D584D3C13}"/>
              </a:ext>
            </a:extLst>
          </p:cNvPr>
          <p:cNvSpPr/>
          <p:nvPr/>
        </p:nvSpPr>
        <p:spPr>
          <a:xfrm>
            <a:off x="779900" y="1186634"/>
            <a:ext cx="700032" cy="761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6F8B88-EE69-73B1-2396-73BDB333FC4F}"/>
              </a:ext>
            </a:extLst>
          </p:cNvPr>
          <p:cNvSpPr txBox="1"/>
          <p:nvPr/>
        </p:nvSpPr>
        <p:spPr>
          <a:xfrm>
            <a:off x="267686" y="6123946"/>
            <a:ext cx="7542863" cy="646331"/>
          </a:xfrm>
          <a:prstGeom prst="rect">
            <a:avLst/>
          </a:prstGeom>
          <a:solidFill>
            <a:srgbClr val="FFFFCC"/>
          </a:solidFill>
        </p:spPr>
        <p:txBody>
          <a:bodyPr wrap="square">
            <a:spAutoFit/>
          </a:bodyPr>
          <a:lstStyle/>
          <a:p>
            <a:pPr fontAlgn="base"/>
            <a:r>
              <a:rPr lang="en-US" b="1" i="0" dirty="0">
                <a:effectLst/>
                <a:latin typeface="Tahoma" panose="020B0604030504040204" pitchFamily="34" charset="0"/>
                <a:ea typeface="Tahoma" panose="020B0604030504040204" pitchFamily="34" charset="0"/>
                <a:cs typeface="Tahoma" panose="020B0604030504040204" pitchFamily="34" charset="0"/>
              </a:rPr>
              <a:t>Funds Required- 10 Cr </a:t>
            </a:r>
          </a:p>
          <a:p>
            <a:pPr fontAlgn="base"/>
            <a:endParaRPr lang="en-IN" sz="1800" dirty="0">
              <a:latin typeface="Inter" panose="02000503000000020004"/>
              <a:ea typeface="Open Sans" panose="020B0606030504020204" pitchFamily="34" charset="0"/>
              <a:cs typeface="Open Sans" panose="020B0606030504020204" pitchFamily="34" charset="0"/>
            </a:endParaRPr>
          </a:p>
        </p:txBody>
      </p:sp>
      <p:pic>
        <p:nvPicPr>
          <p:cNvPr id="5" name="Picture 2" descr="Government College of Engineering Karad">
            <a:extLst>
              <a:ext uri="{FF2B5EF4-FFF2-40B4-BE49-F238E27FC236}">
                <a16:creationId xmlns:a16="http://schemas.microsoft.com/office/drawing/2014/main" id="{F69E332C-878A-AA5D-9BCB-9231FCCA7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799" y="-1"/>
            <a:ext cx="838201" cy="838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31E1D4-B07B-A044-DD10-E07CC62410C0}"/>
              </a:ext>
            </a:extLst>
          </p:cNvPr>
          <p:cNvSpPr txBox="1"/>
          <p:nvPr/>
        </p:nvSpPr>
        <p:spPr>
          <a:xfrm>
            <a:off x="8209916" y="4522973"/>
            <a:ext cx="4528457" cy="338554"/>
          </a:xfrm>
          <a:prstGeom prst="rect">
            <a:avLst/>
          </a:prstGeom>
          <a:noFill/>
        </p:spPr>
        <p:txBody>
          <a:bodyPr wrap="square" rtlCol="0">
            <a:spAutoFit/>
          </a:bodyPr>
          <a:lstStyle/>
          <a:p>
            <a:r>
              <a:rPr lang="en-US" sz="1600" i="1" dirty="0"/>
              <a:t>Image for representation purpose only </a:t>
            </a:r>
          </a:p>
        </p:txBody>
      </p:sp>
    </p:spTree>
    <p:extLst>
      <p:ext uri="{BB962C8B-B14F-4D97-AF65-F5344CB8AC3E}">
        <p14:creationId xmlns:p14="http://schemas.microsoft.com/office/powerpoint/2010/main" val="4263903760"/>
      </p:ext>
    </p:extLst>
  </p:cSld>
  <p:clrMapOvr>
    <a:masterClrMapping/>
  </p:clrMapOvr>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44546A"/>
      </a:dk2>
      <a:lt2>
        <a:srgbClr val="E7E6E6"/>
      </a:lt2>
      <a:accent1>
        <a:srgbClr val="FFC000"/>
      </a:accent1>
      <a:accent2>
        <a:srgbClr val="7EBB1A"/>
      </a:accent2>
      <a:accent3>
        <a:srgbClr val="009785"/>
      </a:accent3>
      <a:accent4>
        <a:srgbClr val="7030A0"/>
      </a:accent4>
      <a:accent5>
        <a:srgbClr val="B0B5AC"/>
      </a:accent5>
      <a:accent6>
        <a:srgbClr val="D5D6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230">
      <a:dk1>
        <a:sysClr val="windowText" lastClr="000000"/>
      </a:dk1>
      <a:lt1>
        <a:sysClr val="window" lastClr="FFFFFF"/>
      </a:lt1>
      <a:dk2>
        <a:srgbClr val="44546A"/>
      </a:dk2>
      <a:lt2>
        <a:srgbClr val="E7E6E6"/>
      </a:lt2>
      <a:accent1>
        <a:srgbClr val="FE7054"/>
      </a:accent1>
      <a:accent2>
        <a:srgbClr val="DA87FF"/>
      </a:accent2>
      <a:accent3>
        <a:srgbClr val="FF79B2"/>
      </a:accent3>
      <a:accent4>
        <a:srgbClr val="FEC434"/>
      </a:accent4>
      <a:accent5>
        <a:srgbClr val="7F7F7F"/>
      </a:accent5>
      <a:accent6>
        <a:srgbClr val="3C4955"/>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ALLPPT-632">
      <a:dk1>
        <a:sysClr val="windowText" lastClr="000000"/>
      </a:dk1>
      <a:lt1>
        <a:sysClr val="window" lastClr="FFFFFF"/>
      </a:lt1>
      <a:dk2>
        <a:srgbClr val="1F497D"/>
      </a:dk2>
      <a:lt2>
        <a:srgbClr val="EEECE1"/>
      </a:lt2>
      <a:accent1>
        <a:srgbClr val="DD8BFF"/>
      </a:accent1>
      <a:accent2>
        <a:srgbClr val="B58CFF"/>
      </a:accent2>
      <a:accent3>
        <a:srgbClr val="A178FF"/>
      </a:accent3>
      <a:accent4>
        <a:srgbClr val="888FFF"/>
      </a:accent4>
      <a:accent5>
        <a:srgbClr val="86AAFF"/>
      </a:accent5>
      <a:accent6>
        <a:srgbClr val="83D7FF"/>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s Slide Master">
  <a:themeElements>
    <a:clrScheme name="ALL PPT-BALLOON DOLLAR">
      <a:dk1>
        <a:sysClr val="windowText" lastClr="000000"/>
      </a:dk1>
      <a:lt1>
        <a:sysClr val="window" lastClr="FFFFFF"/>
      </a:lt1>
      <a:dk2>
        <a:srgbClr val="44546A"/>
      </a:dk2>
      <a:lt2>
        <a:srgbClr val="CBCBCB"/>
      </a:lt2>
      <a:accent1>
        <a:srgbClr val="B1D9C7"/>
      </a:accent1>
      <a:accent2>
        <a:srgbClr val="62C1C5"/>
      </a:accent2>
      <a:accent3>
        <a:srgbClr val="FDD247"/>
      </a:accent3>
      <a:accent4>
        <a:srgbClr val="F7A60B"/>
      </a:accent4>
      <a:accent5>
        <a:srgbClr val="576868"/>
      </a:accent5>
      <a:accent6>
        <a:srgbClr val="CBCBCB"/>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s Slide Master">
  <a:themeElements>
    <a:clrScheme name="mobile">
      <a:dk1>
        <a:sysClr val="windowText" lastClr="000000"/>
      </a:dk1>
      <a:lt1>
        <a:sysClr val="window" lastClr="FFFFFF"/>
      </a:lt1>
      <a:dk2>
        <a:srgbClr val="44546A"/>
      </a:dk2>
      <a:lt2>
        <a:srgbClr val="E7E6E6"/>
      </a:lt2>
      <a:accent1>
        <a:srgbClr val="3282BE"/>
      </a:accent1>
      <a:accent2>
        <a:srgbClr val="28608C"/>
      </a:accent2>
      <a:accent3>
        <a:srgbClr val="262626"/>
      </a:accent3>
      <a:accent4>
        <a:srgbClr val="3282BE"/>
      </a:accent4>
      <a:accent5>
        <a:srgbClr val="28608C"/>
      </a:accent5>
      <a:accent6>
        <a:srgbClr val="262626"/>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ontents Slide Master">
  <a:themeElements>
    <a:clrScheme name="ALLPPT-107">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20102</TotalTime>
  <Words>1465</Words>
  <Application>Microsoft Office PowerPoint</Application>
  <PresentationFormat>Widescreen</PresentationFormat>
  <Paragraphs>147</Paragraphs>
  <Slides>11</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11</vt:i4>
      </vt:variant>
    </vt:vector>
  </HeadingPairs>
  <TitlesOfParts>
    <vt:vector size="24" baseType="lpstr">
      <vt:lpstr>Arial</vt:lpstr>
      <vt:lpstr>Calibri</vt:lpstr>
      <vt:lpstr>DM Sans Medium</vt:lpstr>
      <vt:lpstr>Inter</vt:lpstr>
      <vt:lpstr>Poppins</vt:lpstr>
      <vt:lpstr>Tahoma</vt:lpstr>
      <vt:lpstr>Wingdings</vt:lpstr>
      <vt:lpstr>Office Theme</vt:lpstr>
      <vt:lpstr>Contents Slide Master</vt:lpstr>
      <vt:lpstr>1_Contents Slide Master</vt:lpstr>
      <vt:lpstr>2_Contents Slide Master</vt:lpstr>
      <vt:lpstr>3_Contents Slide Master</vt:lpstr>
      <vt:lpstr>4_Contents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Dhananjay Satale</cp:lastModifiedBy>
  <cp:revision>279</cp:revision>
  <dcterms:created xsi:type="dcterms:W3CDTF">2021-09-12T15:46:20Z</dcterms:created>
  <dcterms:modified xsi:type="dcterms:W3CDTF">2024-05-14T06:12:11Z</dcterms:modified>
</cp:coreProperties>
</file>